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handoutMasterIdLst>
    <p:handoutMasterId r:id="rId4"/>
  </p:handoutMasterIdLst>
  <p:sldIdLst>
    <p:sldId id="297" r:id="rId2"/>
  </p:sldIdLst>
  <p:sldSz cx="43891200" cy="32918400"/>
  <p:notesSz cx="7315200" cy="9601200"/>
  <p:defaultTextStyle>
    <a:defPPr>
      <a:defRPr lang="en-US"/>
    </a:defPPr>
    <a:lvl1pPr algn="l" rtl="0" fontAlgn="base">
      <a:spcBef>
        <a:spcPct val="0"/>
      </a:spcBef>
      <a:spcAft>
        <a:spcPct val="0"/>
      </a:spcAft>
      <a:defRPr sz="10604" kern="1200">
        <a:solidFill>
          <a:schemeClr val="tx1"/>
        </a:solidFill>
        <a:latin typeface="Times New Roman" panose="02020603050405020304" pitchFamily="18" charset="0"/>
        <a:ea typeface="MS PGothic" panose="020B0600070205080204" pitchFamily="34" charset="-128"/>
        <a:cs typeface="+mn-cs"/>
      </a:defRPr>
    </a:lvl1pPr>
    <a:lvl2pPr marL="1270051" indent="-813366" algn="l" rtl="0" fontAlgn="base">
      <a:spcBef>
        <a:spcPct val="0"/>
      </a:spcBef>
      <a:spcAft>
        <a:spcPct val="0"/>
      </a:spcAft>
      <a:defRPr sz="10604" kern="1200">
        <a:solidFill>
          <a:schemeClr val="tx1"/>
        </a:solidFill>
        <a:latin typeface="Times New Roman" panose="02020603050405020304" pitchFamily="18" charset="0"/>
        <a:ea typeface="MS PGothic" panose="020B0600070205080204" pitchFamily="34" charset="-128"/>
        <a:cs typeface="+mn-cs"/>
      </a:defRPr>
    </a:lvl2pPr>
    <a:lvl3pPr marL="2551769" indent="-1636732" algn="l" rtl="0" fontAlgn="base">
      <a:spcBef>
        <a:spcPct val="0"/>
      </a:spcBef>
      <a:spcAft>
        <a:spcPct val="0"/>
      </a:spcAft>
      <a:defRPr sz="10604" kern="1200">
        <a:solidFill>
          <a:schemeClr val="tx1"/>
        </a:solidFill>
        <a:latin typeface="Times New Roman" panose="02020603050405020304" pitchFamily="18" charset="0"/>
        <a:ea typeface="MS PGothic" panose="020B0600070205080204" pitchFamily="34" charset="-128"/>
        <a:cs typeface="+mn-cs"/>
      </a:defRPr>
    </a:lvl3pPr>
    <a:lvl4pPr marL="3830153" indent="-2458432" algn="l" rtl="0" fontAlgn="base">
      <a:spcBef>
        <a:spcPct val="0"/>
      </a:spcBef>
      <a:spcAft>
        <a:spcPct val="0"/>
      </a:spcAft>
      <a:defRPr sz="10604" kern="1200">
        <a:solidFill>
          <a:schemeClr val="tx1"/>
        </a:solidFill>
        <a:latin typeface="Times New Roman" panose="02020603050405020304" pitchFamily="18" charset="0"/>
        <a:ea typeface="MS PGothic" panose="020B0600070205080204" pitchFamily="34" charset="-128"/>
        <a:cs typeface="+mn-cs"/>
      </a:defRPr>
    </a:lvl4pPr>
    <a:lvl5pPr marL="5108538" indent="-3281798" algn="l" rtl="0" fontAlgn="base">
      <a:spcBef>
        <a:spcPct val="0"/>
      </a:spcBef>
      <a:spcAft>
        <a:spcPct val="0"/>
      </a:spcAft>
      <a:defRPr sz="10604" kern="1200">
        <a:solidFill>
          <a:schemeClr val="tx1"/>
        </a:solidFill>
        <a:latin typeface="Times New Roman" panose="02020603050405020304" pitchFamily="18" charset="0"/>
        <a:ea typeface="MS PGothic" panose="020B0600070205080204" pitchFamily="34" charset="-128"/>
        <a:cs typeface="+mn-cs"/>
      </a:defRPr>
    </a:lvl5pPr>
    <a:lvl6pPr marL="2400096" algn="l" defTabSz="960038" rtl="0" eaLnBrk="1" latinLnBrk="0" hangingPunct="1">
      <a:defRPr sz="10604" kern="1200">
        <a:solidFill>
          <a:schemeClr val="tx1"/>
        </a:solidFill>
        <a:latin typeface="Times New Roman" panose="02020603050405020304" pitchFamily="18" charset="0"/>
        <a:ea typeface="MS PGothic" panose="020B0600070205080204" pitchFamily="34" charset="-128"/>
        <a:cs typeface="+mn-cs"/>
      </a:defRPr>
    </a:lvl6pPr>
    <a:lvl7pPr marL="2880115" algn="l" defTabSz="960038" rtl="0" eaLnBrk="1" latinLnBrk="0" hangingPunct="1">
      <a:defRPr sz="10604" kern="1200">
        <a:solidFill>
          <a:schemeClr val="tx1"/>
        </a:solidFill>
        <a:latin typeface="Times New Roman" panose="02020603050405020304" pitchFamily="18" charset="0"/>
        <a:ea typeface="MS PGothic" panose="020B0600070205080204" pitchFamily="34" charset="-128"/>
        <a:cs typeface="+mn-cs"/>
      </a:defRPr>
    </a:lvl7pPr>
    <a:lvl8pPr marL="3360134" algn="l" defTabSz="960038" rtl="0" eaLnBrk="1" latinLnBrk="0" hangingPunct="1">
      <a:defRPr sz="10604" kern="1200">
        <a:solidFill>
          <a:schemeClr val="tx1"/>
        </a:solidFill>
        <a:latin typeface="Times New Roman" panose="02020603050405020304" pitchFamily="18" charset="0"/>
        <a:ea typeface="MS PGothic" panose="020B0600070205080204" pitchFamily="34" charset="-128"/>
        <a:cs typeface="+mn-cs"/>
      </a:defRPr>
    </a:lvl8pPr>
    <a:lvl9pPr marL="3840153" algn="l" defTabSz="960038" rtl="0" eaLnBrk="1" latinLnBrk="0" hangingPunct="1">
      <a:defRPr sz="10604"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10368" userDrawn="1">
          <p15:clr>
            <a:srgbClr val="A4A3A4"/>
          </p15:clr>
        </p15:guide>
        <p15:guide id="2" pos="1382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EE"/>
    <a:srgbClr val="F7DB09"/>
    <a:srgbClr val="991B1E"/>
    <a:srgbClr val="FFFF00"/>
    <a:srgbClr val="FF9900"/>
    <a:srgbClr val="FFFF66"/>
    <a:srgbClr val="9900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30" d="100"/>
          <a:sy n="30" d="100"/>
        </p:scale>
        <p:origin x="4614" y="24"/>
      </p:cViewPr>
      <p:guideLst>
        <p:guide orient="horz" pos="10368"/>
        <p:guide pos="138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026"/>
          <p:cNvSpPr>
            <a:spLocks noGrp="1" noChangeArrowheads="1"/>
          </p:cNvSpPr>
          <p:nvPr>
            <p:ph type="hdr" sz="quarter"/>
          </p:nvPr>
        </p:nvSpPr>
        <p:spPr bwMode="auto">
          <a:xfrm>
            <a:off x="0" y="0"/>
            <a:ext cx="3170238" cy="481013"/>
          </a:xfrm>
          <a:prstGeom prst="rect">
            <a:avLst/>
          </a:prstGeom>
          <a:noFill/>
          <a:ln w="9525">
            <a:noFill/>
            <a:miter lim="800000"/>
            <a:headEnd/>
            <a:tailEnd/>
          </a:ln>
          <a:effectLst/>
        </p:spPr>
        <p:txBody>
          <a:bodyPr vert="horz" wrap="square" lIns="96293" tIns="48146" rIns="96293" bIns="48146" numCol="1" anchor="t" anchorCtr="0" compatLnSpc="1">
            <a:prstTxWarp prst="textNoShape">
              <a:avLst/>
            </a:prstTxWarp>
          </a:bodyPr>
          <a:lstStyle>
            <a:lvl1pPr algn="l" defTabSz="963328">
              <a:defRPr sz="1200">
                <a:latin typeface="Times New Roman" pitchFamily="18" charset="0"/>
                <a:ea typeface="ＭＳ Ｐゴシック" charset="-128"/>
                <a:cs typeface="+mn-cs"/>
              </a:defRPr>
            </a:lvl1pPr>
          </a:lstStyle>
          <a:p>
            <a:pPr>
              <a:defRPr/>
            </a:pPr>
            <a:endParaRPr lang="en-US" altLang="ja-JP"/>
          </a:p>
        </p:txBody>
      </p:sp>
      <p:sp>
        <p:nvSpPr>
          <p:cNvPr id="4099" name="Rectangle 1027"/>
          <p:cNvSpPr>
            <a:spLocks noGrp="1" noChangeArrowheads="1"/>
          </p:cNvSpPr>
          <p:nvPr>
            <p:ph type="dt" sz="quarter" idx="1"/>
          </p:nvPr>
        </p:nvSpPr>
        <p:spPr bwMode="auto">
          <a:xfrm>
            <a:off x="4146550" y="0"/>
            <a:ext cx="3168650" cy="481013"/>
          </a:xfrm>
          <a:prstGeom prst="rect">
            <a:avLst/>
          </a:prstGeom>
          <a:noFill/>
          <a:ln w="9525">
            <a:noFill/>
            <a:miter lim="800000"/>
            <a:headEnd/>
            <a:tailEnd/>
          </a:ln>
          <a:effectLst/>
        </p:spPr>
        <p:txBody>
          <a:bodyPr vert="horz" wrap="square" lIns="96293" tIns="48146" rIns="96293" bIns="48146" numCol="1" anchor="t" anchorCtr="0" compatLnSpc="1">
            <a:prstTxWarp prst="textNoShape">
              <a:avLst/>
            </a:prstTxWarp>
          </a:bodyPr>
          <a:lstStyle>
            <a:lvl1pPr algn="r" defTabSz="963328">
              <a:defRPr sz="1200">
                <a:latin typeface="Times New Roman" pitchFamily="18" charset="0"/>
                <a:ea typeface="ＭＳ Ｐゴシック" charset="-128"/>
                <a:cs typeface="+mn-cs"/>
              </a:defRPr>
            </a:lvl1pPr>
          </a:lstStyle>
          <a:p>
            <a:pPr>
              <a:defRPr/>
            </a:pPr>
            <a:endParaRPr lang="en-US" altLang="ja-JP"/>
          </a:p>
        </p:txBody>
      </p:sp>
      <p:sp>
        <p:nvSpPr>
          <p:cNvPr id="4100" name="Rectangle 1028"/>
          <p:cNvSpPr>
            <a:spLocks noGrp="1" noChangeArrowheads="1"/>
          </p:cNvSpPr>
          <p:nvPr>
            <p:ph type="ftr" sz="quarter" idx="2"/>
          </p:nvPr>
        </p:nvSpPr>
        <p:spPr bwMode="auto">
          <a:xfrm>
            <a:off x="0" y="9120188"/>
            <a:ext cx="3170238" cy="481012"/>
          </a:xfrm>
          <a:prstGeom prst="rect">
            <a:avLst/>
          </a:prstGeom>
          <a:noFill/>
          <a:ln w="9525">
            <a:noFill/>
            <a:miter lim="800000"/>
            <a:headEnd/>
            <a:tailEnd/>
          </a:ln>
          <a:effectLst/>
        </p:spPr>
        <p:txBody>
          <a:bodyPr vert="horz" wrap="square" lIns="96293" tIns="48146" rIns="96293" bIns="48146" numCol="1" anchor="b" anchorCtr="0" compatLnSpc="1">
            <a:prstTxWarp prst="textNoShape">
              <a:avLst/>
            </a:prstTxWarp>
          </a:bodyPr>
          <a:lstStyle>
            <a:lvl1pPr algn="l" defTabSz="963328">
              <a:defRPr sz="1200">
                <a:latin typeface="Times New Roman" pitchFamily="18" charset="0"/>
                <a:ea typeface="ＭＳ Ｐゴシック" charset="-128"/>
                <a:cs typeface="+mn-cs"/>
              </a:defRPr>
            </a:lvl1pPr>
          </a:lstStyle>
          <a:p>
            <a:pPr>
              <a:defRPr/>
            </a:pPr>
            <a:endParaRPr lang="en-US" altLang="ja-JP"/>
          </a:p>
        </p:txBody>
      </p:sp>
      <p:sp>
        <p:nvSpPr>
          <p:cNvPr id="4101" name="Rectangle 1029"/>
          <p:cNvSpPr>
            <a:spLocks noGrp="1" noChangeArrowheads="1"/>
          </p:cNvSpPr>
          <p:nvPr>
            <p:ph type="sldNum" sz="quarter" idx="3"/>
          </p:nvPr>
        </p:nvSpPr>
        <p:spPr bwMode="auto">
          <a:xfrm>
            <a:off x="4146550" y="9120188"/>
            <a:ext cx="3168650" cy="481012"/>
          </a:xfrm>
          <a:prstGeom prst="rect">
            <a:avLst/>
          </a:prstGeom>
          <a:noFill/>
          <a:ln w="9525">
            <a:noFill/>
            <a:miter lim="800000"/>
            <a:headEnd/>
            <a:tailEnd/>
          </a:ln>
          <a:effectLst/>
        </p:spPr>
        <p:txBody>
          <a:bodyPr vert="horz" wrap="square" lIns="96293" tIns="48146" rIns="96293" bIns="48146" numCol="1" anchor="b" anchorCtr="0" compatLnSpc="1">
            <a:prstTxWarp prst="textNoShape">
              <a:avLst/>
            </a:prstTxWarp>
          </a:bodyPr>
          <a:lstStyle>
            <a:lvl1pPr algn="r" defTabSz="962025">
              <a:defRPr sz="1200"/>
            </a:lvl1pPr>
          </a:lstStyle>
          <a:p>
            <a:fld id="{3EA933FC-4BD0-42AD-A9A3-C40A71594B08}" type="slidenum">
              <a:rPr lang="en-US" altLang="ja-JP"/>
              <a:pPr/>
              <a: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0" y="0"/>
            <a:ext cx="3170238" cy="481013"/>
          </a:xfrm>
          <a:prstGeom prst="rect">
            <a:avLst/>
          </a:prstGeom>
          <a:noFill/>
          <a:ln w="9525">
            <a:noFill/>
            <a:miter lim="800000"/>
            <a:headEnd/>
            <a:tailEnd/>
          </a:ln>
          <a:effectLst/>
        </p:spPr>
        <p:txBody>
          <a:bodyPr vert="horz" wrap="square" lIns="94851" tIns="47425" rIns="94851" bIns="47425" numCol="1" anchor="t" anchorCtr="0" compatLnSpc="1">
            <a:prstTxWarp prst="textNoShape">
              <a:avLst/>
            </a:prstTxWarp>
          </a:bodyPr>
          <a:lstStyle>
            <a:lvl1pPr algn="l" eaLnBrk="0" hangingPunct="0">
              <a:defRPr sz="1200">
                <a:latin typeface="Times New Roman" pitchFamily="18" charset="0"/>
                <a:ea typeface="ＭＳ Ｐゴシック" charset="-128"/>
                <a:cs typeface="+mn-cs"/>
              </a:defRPr>
            </a:lvl1pPr>
          </a:lstStyle>
          <a:p>
            <a:pPr>
              <a:defRPr/>
            </a:pPr>
            <a:endParaRPr lang="en-US"/>
          </a:p>
        </p:txBody>
      </p:sp>
      <p:sp>
        <p:nvSpPr>
          <p:cNvPr id="52227" name="Rectangle 3"/>
          <p:cNvSpPr>
            <a:spLocks noGrp="1" noChangeArrowheads="1"/>
          </p:cNvSpPr>
          <p:nvPr>
            <p:ph type="dt" idx="1"/>
          </p:nvPr>
        </p:nvSpPr>
        <p:spPr bwMode="auto">
          <a:xfrm>
            <a:off x="4143375" y="0"/>
            <a:ext cx="3170238" cy="481013"/>
          </a:xfrm>
          <a:prstGeom prst="rect">
            <a:avLst/>
          </a:prstGeom>
          <a:noFill/>
          <a:ln w="9525">
            <a:noFill/>
            <a:miter lim="800000"/>
            <a:headEnd/>
            <a:tailEnd/>
          </a:ln>
          <a:effectLst/>
        </p:spPr>
        <p:txBody>
          <a:bodyPr vert="horz" wrap="square" lIns="94851" tIns="47425" rIns="94851" bIns="47425" numCol="1" anchor="t" anchorCtr="0" compatLnSpc="1">
            <a:prstTxWarp prst="textNoShape">
              <a:avLst/>
            </a:prstTxWarp>
          </a:bodyPr>
          <a:lstStyle>
            <a:lvl1pPr algn="r" eaLnBrk="0" hangingPunct="0">
              <a:defRPr sz="1200"/>
            </a:lvl1pPr>
          </a:lstStyle>
          <a:p>
            <a:pPr>
              <a:defRPr/>
            </a:pPr>
            <a:fld id="{EE55945C-1C1D-4141-90BA-659C488EC5EC}" type="datetime1">
              <a:rPr lang="en-US" altLang="en-US"/>
              <a:pPr>
                <a:defRPr/>
              </a:pPr>
              <a:t>1/7/2020</a:t>
            </a:fld>
            <a:endParaRPr lang="en-US" altLang="en-US"/>
          </a:p>
        </p:txBody>
      </p:sp>
      <p:sp>
        <p:nvSpPr>
          <p:cNvPr id="7172" name="Rectangle 4"/>
          <p:cNvSpPr>
            <a:spLocks noGrp="1" noRot="1" noChangeAspect="1" noChangeArrowheads="1" noTextEdit="1"/>
          </p:cNvSpPr>
          <p:nvPr>
            <p:ph type="sldImg" idx="2"/>
          </p:nvPr>
        </p:nvSpPr>
        <p:spPr bwMode="auto">
          <a:xfrm>
            <a:off x="1257300" y="719138"/>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9" name="Rectangle 5"/>
          <p:cNvSpPr>
            <a:spLocks noGrp="1" noChangeArrowheads="1"/>
          </p:cNvSpPr>
          <p:nvPr>
            <p:ph type="body" sz="quarter" idx="3"/>
          </p:nvPr>
        </p:nvSpPr>
        <p:spPr bwMode="auto">
          <a:xfrm>
            <a:off x="731838" y="4560888"/>
            <a:ext cx="5851525" cy="4321175"/>
          </a:xfrm>
          <a:prstGeom prst="rect">
            <a:avLst/>
          </a:prstGeom>
          <a:noFill/>
          <a:ln w="9525">
            <a:noFill/>
            <a:miter lim="800000"/>
            <a:headEnd/>
            <a:tailEnd/>
          </a:ln>
          <a:effectLst/>
        </p:spPr>
        <p:txBody>
          <a:bodyPr vert="horz" wrap="square" lIns="94851" tIns="47425" rIns="94851" bIns="4742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2230" name="Rectangle 6"/>
          <p:cNvSpPr>
            <a:spLocks noGrp="1" noChangeArrowheads="1"/>
          </p:cNvSpPr>
          <p:nvPr>
            <p:ph type="ftr" sz="quarter" idx="4"/>
          </p:nvPr>
        </p:nvSpPr>
        <p:spPr bwMode="auto">
          <a:xfrm>
            <a:off x="0" y="9118600"/>
            <a:ext cx="3170238" cy="481013"/>
          </a:xfrm>
          <a:prstGeom prst="rect">
            <a:avLst/>
          </a:prstGeom>
          <a:noFill/>
          <a:ln w="9525">
            <a:noFill/>
            <a:miter lim="800000"/>
            <a:headEnd/>
            <a:tailEnd/>
          </a:ln>
          <a:effectLst/>
        </p:spPr>
        <p:txBody>
          <a:bodyPr vert="horz" wrap="square" lIns="94851" tIns="47425" rIns="94851" bIns="47425" numCol="1" anchor="b" anchorCtr="0" compatLnSpc="1">
            <a:prstTxWarp prst="textNoShape">
              <a:avLst/>
            </a:prstTxWarp>
          </a:bodyPr>
          <a:lstStyle>
            <a:lvl1pPr algn="l" eaLnBrk="0" hangingPunct="0">
              <a:defRPr sz="1200">
                <a:latin typeface="Times New Roman" pitchFamily="18" charset="0"/>
                <a:ea typeface="ＭＳ Ｐゴシック" charset="-128"/>
                <a:cs typeface="+mn-cs"/>
              </a:defRPr>
            </a:lvl1pPr>
          </a:lstStyle>
          <a:p>
            <a:pPr>
              <a:defRPr/>
            </a:pPr>
            <a:endParaRPr lang="en-US"/>
          </a:p>
        </p:txBody>
      </p:sp>
      <p:sp>
        <p:nvSpPr>
          <p:cNvPr id="52231" name="Rectangle 7"/>
          <p:cNvSpPr>
            <a:spLocks noGrp="1" noChangeArrowheads="1"/>
          </p:cNvSpPr>
          <p:nvPr>
            <p:ph type="sldNum" sz="quarter" idx="5"/>
          </p:nvPr>
        </p:nvSpPr>
        <p:spPr bwMode="auto">
          <a:xfrm>
            <a:off x="4143375" y="9118600"/>
            <a:ext cx="3170238" cy="481013"/>
          </a:xfrm>
          <a:prstGeom prst="rect">
            <a:avLst/>
          </a:prstGeom>
          <a:noFill/>
          <a:ln w="9525">
            <a:noFill/>
            <a:miter lim="800000"/>
            <a:headEnd/>
            <a:tailEnd/>
          </a:ln>
          <a:effectLst/>
        </p:spPr>
        <p:txBody>
          <a:bodyPr vert="horz" wrap="square" lIns="94851" tIns="47425" rIns="94851" bIns="47425" numCol="1" anchor="b" anchorCtr="0" compatLnSpc="1">
            <a:prstTxWarp prst="textNoShape">
              <a:avLst/>
            </a:prstTxWarp>
          </a:bodyPr>
          <a:lstStyle>
            <a:lvl1pPr algn="r" eaLnBrk="0" hangingPunct="0">
              <a:defRPr sz="1200"/>
            </a:lvl1pPr>
          </a:lstStyle>
          <a:p>
            <a:fld id="{1A3F80EA-121B-462A-B09D-9330015D1256}"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defTabSz="1270051" rtl="0" eaLnBrk="0" fontAlgn="base" hangingPunct="0">
      <a:spcBef>
        <a:spcPct val="30000"/>
      </a:spcBef>
      <a:spcAft>
        <a:spcPct val="0"/>
      </a:spcAft>
      <a:defRPr kumimoji="1" sz="3360" kern="1200">
        <a:solidFill>
          <a:schemeClr val="tx1"/>
        </a:solidFill>
        <a:latin typeface="Calibri" pitchFamily="34" charset="0"/>
        <a:ea typeface="MS PGothic" charset="0"/>
        <a:cs typeface="MS PGothic" charset="0"/>
      </a:defRPr>
    </a:lvl1pPr>
    <a:lvl2pPr marL="1270051" algn="l" defTabSz="1270051" rtl="0" eaLnBrk="0" fontAlgn="base" hangingPunct="0">
      <a:spcBef>
        <a:spcPct val="30000"/>
      </a:spcBef>
      <a:spcAft>
        <a:spcPct val="0"/>
      </a:spcAft>
      <a:defRPr kumimoji="1" sz="3360" kern="1200">
        <a:solidFill>
          <a:schemeClr val="tx1"/>
        </a:solidFill>
        <a:latin typeface="Calibri" pitchFamily="34" charset="0"/>
        <a:ea typeface="MS PGothic" charset="0"/>
        <a:cs typeface="MS PGothic" charset="0"/>
      </a:defRPr>
    </a:lvl2pPr>
    <a:lvl3pPr marL="2551769" algn="l" defTabSz="1270051" rtl="0" eaLnBrk="0" fontAlgn="base" hangingPunct="0">
      <a:spcBef>
        <a:spcPct val="30000"/>
      </a:spcBef>
      <a:spcAft>
        <a:spcPct val="0"/>
      </a:spcAft>
      <a:defRPr kumimoji="1" sz="3360" kern="1200">
        <a:solidFill>
          <a:schemeClr val="tx1"/>
        </a:solidFill>
        <a:latin typeface="Calibri" pitchFamily="34" charset="0"/>
        <a:ea typeface="MS PGothic" charset="0"/>
        <a:cs typeface="MS PGothic" charset="0"/>
      </a:defRPr>
    </a:lvl3pPr>
    <a:lvl4pPr marL="3830153" algn="l" defTabSz="1270051" rtl="0" eaLnBrk="0" fontAlgn="base" hangingPunct="0">
      <a:spcBef>
        <a:spcPct val="30000"/>
      </a:spcBef>
      <a:spcAft>
        <a:spcPct val="0"/>
      </a:spcAft>
      <a:defRPr kumimoji="1" sz="3360" kern="1200">
        <a:solidFill>
          <a:schemeClr val="tx1"/>
        </a:solidFill>
        <a:latin typeface="Calibri" pitchFamily="34" charset="0"/>
        <a:ea typeface="MS PGothic" charset="0"/>
        <a:cs typeface="MS PGothic" charset="0"/>
      </a:defRPr>
    </a:lvl4pPr>
    <a:lvl5pPr marL="5108538" algn="l" defTabSz="1270051" rtl="0" eaLnBrk="0" fontAlgn="base" hangingPunct="0">
      <a:spcBef>
        <a:spcPct val="30000"/>
      </a:spcBef>
      <a:spcAft>
        <a:spcPct val="0"/>
      </a:spcAft>
      <a:defRPr kumimoji="1" sz="3360" kern="1200">
        <a:solidFill>
          <a:schemeClr val="tx1"/>
        </a:solidFill>
        <a:latin typeface="Calibri" pitchFamily="34" charset="0"/>
        <a:ea typeface="MS PGothic" charset="0"/>
        <a:cs typeface="MS PGothic" charset="0"/>
      </a:defRPr>
    </a:lvl5pPr>
    <a:lvl6pPr marL="6397603" algn="l" defTabSz="2559042" rtl="0" eaLnBrk="1" latinLnBrk="0" hangingPunct="1">
      <a:defRPr sz="3360" kern="1200">
        <a:solidFill>
          <a:schemeClr val="tx1"/>
        </a:solidFill>
        <a:latin typeface="+mn-lt"/>
        <a:ea typeface="+mn-ea"/>
        <a:cs typeface="+mn-cs"/>
      </a:defRPr>
    </a:lvl6pPr>
    <a:lvl7pPr marL="7677119" algn="l" defTabSz="2559042" rtl="0" eaLnBrk="1" latinLnBrk="0" hangingPunct="1">
      <a:defRPr sz="3360" kern="1200">
        <a:solidFill>
          <a:schemeClr val="tx1"/>
        </a:solidFill>
        <a:latin typeface="+mn-lt"/>
        <a:ea typeface="+mn-ea"/>
        <a:cs typeface="+mn-cs"/>
      </a:defRPr>
    </a:lvl7pPr>
    <a:lvl8pPr marL="8956639" algn="l" defTabSz="2559042" rtl="0" eaLnBrk="1" latinLnBrk="0" hangingPunct="1">
      <a:defRPr sz="3360" kern="1200">
        <a:solidFill>
          <a:schemeClr val="tx1"/>
        </a:solidFill>
        <a:latin typeface="+mn-lt"/>
        <a:ea typeface="+mn-ea"/>
        <a:cs typeface="+mn-cs"/>
      </a:defRPr>
    </a:lvl8pPr>
    <a:lvl9pPr marL="10236163" algn="l" defTabSz="2559042" rtl="0" eaLnBrk="1" latinLnBrk="0" hangingPunct="1">
      <a:defRPr sz="336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txBox="1">
            <a:spLocks noGrp="1" noChangeArrowheads="1"/>
          </p:cNvSpPr>
          <p:nvPr/>
        </p:nvSpPr>
        <p:spPr bwMode="auto">
          <a:xfrm>
            <a:off x="4143375" y="9118600"/>
            <a:ext cx="3170238" cy="48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142" tIns="50572" rIns="101142" bIns="50572" anchor="b"/>
          <a:lstStyle>
            <a:lvl1pPr defTabSz="1009650" eaLnBrk="0" hangingPunct="0">
              <a:spcBef>
                <a:spcPct val="30000"/>
              </a:spcBef>
              <a:defRPr kumimoji="1" sz="3200">
                <a:solidFill>
                  <a:schemeClr val="tx1"/>
                </a:solidFill>
                <a:latin typeface="Calibri" panose="020F0502020204030204" pitchFamily="34" charset="0"/>
                <a:ea typeface="MS PGothic" panose="020B0600070205080204" pitchFamily="34" charset="-128"/>
              </a:defRPr>
            </a:lvl1pPr>
            <a:lvl2pPr marL="742950" indent="-285750" defTabSz="1009650" eaLnBrk="0" hangingPunct="0">
              <a:spcBef>
                <a:spcPct val="30000"/>
              </a:spcBef>
              <a:defRPr kumimoji="1" sz="3200">
                <a:solidFill>
                  <a:schemeClr val="tx1"/>
                </a:solidFill>
                <a:latin typeface="Calibri" panose="020F0502020204030204" pitchFamily="34" charset="0"/>
                <a:ea typeface="MS PGothic" panose="020B0600070205080204" pitchFamily="34" charset="-128"/>
              </a:defRPr>
            </a:lvl2pPr>
            <a:lvl3pPr marL="1143000" indent="-228600" defTabSz="1009650" eaLnBrk="0" hangingPunct="0">
              <a:spcBef>
                <a:spcPct val="30000"/>
              </a:spcBef>
              <a:defRPr kumimoji="1" sz="3200">
                <a:solidFill>
                  <a:schemeClr val="tx1"/>
                </a:solidFill>
                <a:latin typeface="Calibri" panose="020F0502020204030204" pitchFamily="34" charset="0"/>
                <a:ea typeface="MS PGothic" panose="020B0600070205080204" pitchFamily="34" charset="-128"/>
              </a:defRPr>
            </a:lvl3pPr>
            <a:lvl4pPr marL="1600200" indent="-228600" defTabSz="1009650" eaLnBrk="0" hangingPunct="0">
              <a:spcBef>
                <a:spcPct val="30000"/>
              </a:spcBef>
              <a:defRPr kumimoji="1" sz="3200">
                <a:solidFill>
                  <a:schemeClr val="tx1"/>
                </a:solidFill>
                <a:latin typeface="Calibri" panose="020F0502020204030204" pitchFamily="34" charset="0"/>
                <a:ea typeface="MS PGothic" panose="020B0600070205080204" pitchFamily="34" charset="-128"/>
              </a:defRPr>
            </a:lvl4pPr>
            <a:lvl5pPr marL="2057400" indent="-228600" defTabSz="1009650" eaLnBrk="0" hangingPunct="0">
              <a:spcBef>
                <a:spcPct val="30000"/>
              </a:spcBef>
              <a:defRPr kumimoji="1" sz="3200">
                <a:solidFill>
                  <a:schemeClr val="tx1"/>
                </a:solidFill>
                <a:latin typeface="Calibri" panose="020F0502020204030204" pitchFamily="34" charset="0"/>
                <a:ea typeface="MS PGothic" panose="020B0600070205080204" pitchFamily="34" charset="-128"/>
              </a:defRPr>
            </a:lvl5pPr>
            <a:lvl6pPr marL="2514600" indent="-228600" defTabSz="1009650" eaLnBrk="0" fontAlgn="base" hangingPunct="0">
              <a:spcBef>
                <a:spcPct val="30000"/>
              </a:spcBef>
              <a:spcAft>
                <a:spcPct val="0"/>
              </a:spcAft>
              <a:defRPr kumimoji="1" sz="3200">
                <a:solidFill>
                  <a:schemeClr val="tx1"/>
                </a:solidFill>
                <a:latin typeface="Calibri" panose="020F0502020204030204" pitchFamily="34" charset="0"/>
                <a:ea typeface="MS PGothic" panose="020B0600070205080204" pitchFamily="34" charset="-128"/>
              </a:defRPr>
            </a:lvl6pPr>
            <a:lvl7pPr marL="2971800" indent="-228600" defTabSz="1009650" eaLnBrk="0" fontAlgn="base" hangingPunct="0">
              <a:spcBef>
                <a:spcPct val="30000"/>
              </a:spcBef>
              <a:spcAft>
                <a:spcPct val="0"/>
              </a:spcAft>
              <a:defRPr kumimoji="1" sz="3200">
                <a:solidFill>
                  <a:schemeClr val="tx1"/>
                </a:solidFill>
                <a:latin typeface="Calibri" panose="020F0502020204030204" pitchFamily="34" charset="0"/>
                <a:ea typeface="MS PGothic" panose="020B0600070205080204" pitchFamily="34" charset="-128"/>
              </a:defRPr>
            </a:lvl7pPr>
            <a:lvl8pPr marL="3429000" indent="-228600" defTabSz="1009650" eaLnBrk="0" fontAlgn="base" hangingPunct="0">
              <a:spcBef>
                <a:spcPct val="30000"/>
              </a:spcBef>
              <a:spcAft>
                <a:spcPct val="0"/>
              </a:spcAft>
              <a:defRPr kumimoji="1" sz="3200">
                <a:solidFill>
                  <a:schemeClr val="tx1"/>
                </a:solidFill>
                <a:latin typeface="Calibri" panose="020F0502020204030204" pitchFamily="34" charset="0"/>
                <a:ea typeface="MS PGothic" panose="020B0600070205080204" pitchFamily="34" charset="-128"/>
              </a:defRPr>
            </a:lvl8pPr>
            <a:lvl9pPr marL="3886200" indent="-228600" defTabSz="1009650" eaLnBrk="0" fontAlgn="base" hangingPunct="0">
              <a:spcBef>
                <a:spcPct val="30000"/>
              </a:spcBef>
              <a:spcAft>
                <a:spcPct val="0"/>
              </a:spcAft>
              <a:defRPr kumimoji="1" sz="3200">
                <a:solidFill>
                  <a:schemeClr val="tx1"/>
                </a:solidFill>
                <a:latin typeface="Calibri" panose="020F0502020204030204" pitchFamily="34" charset="0"/>
                <a:ea typeface="MS PGothic" panose="020B0600070205080204" pitchFamily="34" charset="-128"/>
              </a:defRPr>
            </a:lvl9pPr>
          </a:lstStyle>
          <a:p>
            <a:pPr algn="r" eaLnBrk="1" hangingPunct="1">
              <a:spcBef>
                <a:spcPct val="0"/>
              </a:spcBef>
            </a:pPr>
            <a:fld id="{B027D661-FC9C-4A8B-B89F-4A93757D0A56}" type="slidenum">
              <a:rPr kumimoji="0" lang="en-US" altLang="en-US" sz="1300">
                <a:solidFill>
                  <a:srgbClr val="000000"/>
                </a:solidFill>
                <a:latin typeface="Times New Roman" panose="02020603050405020304" pitchFamily="18" charset="0"/>
                <a:cs typeface="Arial" panose="020B0604020202020204" pitchFamily="34" charset="0"/>
              </a:rPr>
              <a:pPr algn="r" eaLnBrk="1" hangingPunct="1">
                <a:spcBef>
                  <a:spcPct val="0"/>
                </a:spcBef>
              </a:pPr>
              <a:t>1</a:t>
            </a:fld>
            <a:endParaRPr kumimoji="0" lang="en-US" altLang="en-US" sz="1300">
              <a:solidFill>
                <a:srgbClr val="000000"/>
              </a:solidFill>
              <a:latin typeface="Times New Roman" panose="02020603050405020304" pitchFamily="18" charset="0"/>
              <a:cs typeface="Arial" panose="020B0604020202020204" pitchFamily="34" charset="0"/>
            </a:endParaRPr>
          </a:p>
        </p:txBody>
      </p:sp>
      <p:sp>
        <p:nvSpPr>
          <p:cNvPr id="8195" name="Rectangle 2"/>
          <p:cNvSpPr>
            <a:spLocks noGrp="1" noRot="1" noChangeAspect="1" noChangeArrowheads="1" noTextEdit="1"/>
          </p:cNvSpPr>
          <p:nvPr>
            <p:ph type="sldImg"/>
          </p:nvPr>
        </p:nvSpPr>
        <p:spPr>
          <a:xfrm>
            <a:off x="1257300" y="719138"/>
            <a:ext cx="4800600" cy="3600450"/>
          </a:xfrm>
          <a:ln/>
        </p:spPr>
      </p:sp>
      <p:sp>
        <p:nvSpPr>
          <p:cNvPr id="8196" name="Rectangle 3"/>
          <p:cNvSpPr>
            <a:spLocks noGrp="1" noChangeArrowheads="1"/>
          </p:cNvSpPr>
          <p:nvPr>
            <p:ph type="body" idx="1"/>
          </p:nvPr>
        </p:nvSpPr>
        <p:spPr>
          <a:xfrm>
            <a:off x="733425" y="4560888"/>
            <a:ext cx="5848350" cy="4321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142" tIns="50572" rIns="101142" bIns="50572"/>
          <a:lstStyle/>
          <a:p>
            <a:pPr marL="234950" indent="-234950" defTabSz="946150"/>
            <a:endParaRPr lang="en-US" altLang="en-US" dirty="0" smtClean="0">
              <a:ea typeface="MS PGothic" panose="020B0600070205080204"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4146"/>
            <a:ext cx="37307520" cy="7058021"/>
          </a:xfrm>
        </p:spPr>
        <p:txBody>
          <a:bodyPr/>
          <a:lstStyle/>
          <a:p>
            <a:r>
              <a:rPr lang="en-US" altLang="ja-JP" smtClean="0"/>
              <a:t>Click to edit Master title style</a:t>
            </a:r>
            <a:endParaRPr lang="ja-JP" altLang="en-US"/>
          </a:p>
        </p:txBody>
      </p:sp>
      <p:sp>
        <p:nvSpPr>
          <p:cNvPr id="3" name="Subtitle 2"/>
          <p:cNvSpPr>
            <a:spLocks noGrp="1"/>
          </p:cNvSpPr>
          <p:nvPr>
            <p:ph type="subTitle" idx="1"/>
          </p:nvPr>
        </p:nvSpPr>
        <p:spPr>
          <a:xfrm>
            <a:off x="6583680" y="18653760"/>
            <a:ext cx="30723840" cy="8412480"/>
          </a:xfrm>
        </p:spPr>
        <p:txBody>
          <a:bodyPr/>
          <a:lstStyle>
            <a:lvl1pPr marL="0" indent="0" algn="ctr">
              <a:buNone/>
              <a:defRPr/>
            </a:lvl1pPr>
            <a:lvl2pPr marL="1271706" indent="0" algn="ctr">
              <a:buNone/>
              <a:defRPr/>
            </a:lvl2pPr>
            <a:lvl3pPr marL="2543416" indent="0" algn="ctr">
              <a:buNone/>
              <a:defRPr/>
            </a:lvl3pPr>
            <a:lvl4pPr marL="3815123" indent="0" algn="ctr">
              <a:buNone/>
              <a:defRPr/>
            </a:lvl4pPr>
            <a:lvl5pPr marL="5086827" indent="0" algn="ctr">
              <a:buNone/>
              <a:defRPr/>
            </a:lvl5pPr>
            <a:lvl6pPr marL="6358539" indent="0" algn="ctr">
              <a:buNone/>
              <a:defRPr/>
            </a:lvl6pPr>
            <a:lvl7pPr marL="7630243" indent="0" algn="ctr">
              <a:buNone/>
              <a:defRPr/>
            </a:lvl7pPr>
            <a:lvl8pPr marL="8901949" indent="0" algn="ctr">
              <a:buNone/>
              <a:defRPr/>
            </a:lvl8pPr>
            <a:lvl9pPr marL="10173661" indent="0" algn="ctr">
              <a:buNone/>
              <a:defRPr/>
            </a:lvl9pPr>
          </a:lstStyle>
          <a:p>
            <a:r>
              <a:rPr lang="en-US" altLang="ja-JP" smtClean="0"/>
              <a:t>Click to edit Master subtitle style</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0B6E9DC5-2C55-43F5-B237-2F645EDB5B1E}" type="slidenum">
              <a:rPr lang="en-US" altLang="ja-JP"/>
              <a:pPr/>
              <a:t>‹#›</a:t>
            </a:fld>
            <a:endParaRPr lang="en-US" altLang="ja-JP"/>
          </a:p>
        </p:txBody>
      </p:sp>
    </p:spTree>
    <p:extLst>
      <p:ext uri="{BB962C8B-B14F-4D97-AF65-F5344CB8AC3E}">
        <p14:creationId xmlns:p14="http://schemas.microsoft.com/office/powerpoint/2010/main" val="38726299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smtClean="0"/>
              <a:t>Click to edit Master title style</a:t>
            </a:r>
            <a:endParaRPr lang="ja-JP" altLang="en-US"/>
          </a:p>
        </p:txBody>
      </p:sp>
      <p:sp>
        <p:nvSpPr>
          <p:cNvPr id="3" name="Vertical Text Placeholder 2"/>
          <p:cNvSpPr>
            <a:spLocks noGrp="1"/>
          </p:cNvSpPr>
          <p:nvPr>
            <p:ph type="body" orient="vert" idx="1"/>
          </p:nvPr>
        </p:nvSpPr>
        <p:spPr/>
        <p:txBody>
          <a:bodyPr vert="eaVer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A1F4B8DF-D027-475F-A3F6-CD794F2D3458}" type="slidenum">
              <a:rPr lang="en-US" altLang="ja-JP"/>
              <a:pPr/>
              <a:t>‹#›</a:t>
            </a:fld>
            <a:endParaRPr lang="en-US" altLang="ja-JP"/>
          </a:p>
        </p:txBody>
      </p:sp>
    </p:spTree>
    <p:extLst>
      <p:ext uri="{BB962C8B-B14F-4D97-AF65-F5344CB8AC3E}">
        <p14:creationId xmlns:p14="http://schemas.microsoft.com/office/powerpoint/2010/main" val="1868409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272480" y="2926080"/>
            <a:ext cx="9326880" cy="26334720"/>
          </a:xfrm>
        </p:spPr>
        <p:txBody>
          <a:bodyPr vert="eaVert"/>
          <a:lstStyle/>
          <a:p>
            <a:r>
              <a:rPr lang="en-US" altLang="ja-JP" smtClean="0"/>
              <a:t>Click to edit Master title style</a:t>
            </a:r>
            <a:endParaRPr lang="ja-JP" altLang="en-US"/>
          </a:p>
        </p:txBody>
      </p:sp>
      <p:sp>
        <p:nvSpPr>
          <p:cNvPr id="3" name="Vertical Text Placeholder 2"/>
          <p:cNvSpPr>
            <a:spLocks noGrp="1"/>
          </p:cNvSpPr>
          <p:nvPr>
            <p:ph type="body" orient="vert" idx="1"/>
          </p:nvPr>
        </p:nvSpPr>
        <p:spPr>
          <a:xfrm>
            <a:off x="3291840" y="2926080"/>
            <a:ext cx="27614880" cy="26334720"/>
          </a:xfrm>
        </p:spPr>
        <p:txBody>
          <a:bodyPr vert="eaVer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3777E1B4-0FBD-44F7-AA50-4F5592CE572A}" type="slidenum">
              <a:rPr lang="en-US" altLang="ja-JP"/>
              <a:pPr/>
              <a:t>‹#›</a:t>
            </a:fld>
            <a:endParaRPr lang="en-US" altLang="ja-JP"/>
          </a:p>
        </p:txBody>
      </p:sp>
    </p:spTree>
    <p:extLst>
      <p:ext uri="{BB962C8B-B14F-4D97-AF65-F5344CB8AC3E}">
        <p14:creationId xmlns:p14="http://schemas.microsoft.com/office/powerpoint/2010/main" val="37515147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3291840" y="2926080"/>
            <a:ext cx="37307520" cy="5486400"/>
          </a:xfrm>
        </p:spPr>
        <p:txBody>
          <a:bodyPr/>
          <a:lstStyle/>
          <a:p>
            <a:r>
              <a:rPr lang="en-US" altLang="ja-JP" smtClean="0"/>
              <a:t>Click to edit Master title style</a:t>
            </a:r>
            <a:endParaRPr lang="ja-JP" altLang="en-US"/>
          </a:p>
        </p:txBody>
      </p:sp>
      <p:sp>
        <p:nvSpPr>
          <p:cNvPr id="3" name="Content Placeholder 2"/>
          <p:cNvSpPr>
            <a:spLocks noGrp="1"/>
          </p:cNvSpPr>
          <p:nvPr>
            <p:ph sz="quarter" idx="1"/>
          </p:nvPr>
        </p:nvSpPr>
        <p:spPr>
          <a:xfrm>
            <a:off x="3291840" y="9509760"/>
            <a:ext cx="18470880" cy="9601200"/>
          </a:xfrm>
        </p:spPr>
        <p:txBody>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4" name="Content Placeholder 3"/>
          <p:cNvSpPr>
            <a:spLocks noGrp="1"/>
          </p:cNvSpPr>
          <p:nvPr>
            <p:ph sz="quarter" idx="2"/>
          </p:nvPr>
        </p:nvSpPr>
        <p:spPr>
          <a:xfrm>
            <a:off x="22128480" y="9509760"/>
            <a:ext cx="18470880" cy="9601200"/>
          </a:xfrm>
        </p:spPr>
        <p:txBody>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5" name="Content Placeholder 4"/>
          <p:cNvSpPr>
            <a:spLocks noGrp="1"/>
          </p:cNvSpPr>
          <p:nvPr>
            <p:ph sz="quarter" idx="3"/>
          </p:nvPr>
        </p:nvSpPr>
        <p:spPr>
          <a:xfrm>
            <a:off x="3291840" y="19659600"/>
            <a:ext cx="18470880" cy="9601200"/>
          </a:xfrm>
        </p:spPr>
        <p:txBody>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6" name="Content Placeholder 5"/>
          <p:cNvSpPr>
            <a:spLocks noGrp="1"/>
          </p:cNvSpPr>
          <p:nvPr>
            <p:ph sz="quarter" idx="4"/>
          </p:nvPr>
        </p:nvSpPr>
        <p:spPr>
          <a:xfrm>
            <a:off x="22128480" y="19659600"/>
            <a:ext cx="18470880" cy="9601200"/>
          </a:xfrm>
        </p:spPr>
        <p:txBody>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fld id="{B864C20D-E85D-4585-BE8D-798793B5043B}" type="slidenum">
              <a:rPr lang="en-US" altLang="ja-JP"/>
              <a:pPr/>
              <a:t>‹#›</a:t>
            </a:fld>
            <a:endParaRPr lang="en-US" altLang="ja-JP"/>
          </a:p>
        </p:txBody>
      </p:sp>
    </p:spTree>
    <p:extLst>
      <p:ext uri="{BB962C8B-B14F-4D97-AF65-F5344CB8AC3E}">
        <p14:creationId xmlns:p14="http://schemas.microsoft.com/office/powerpoint/2010/main" val="1886972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smtClean="0"/>
              <a:t>Click to edit Master title style</a:t>
            </a:r>
            <a:endParaRPr lang="ja-JP" altLang="en-US"/>
          </a:p>
        </p:txBody>
      </p:sp>
      <p:sp>
        <p:nvSpPr>
          <p:cNvPr id="3" name="Content Placeholder 2"/>
          <p:cNvSpPr>
            <a:spLocks noGrp="1"/>
          </p:cNvSpPr>
          <p:nvPr>
            <p:ph idx="1"/>
          </p:nvPr>
        </p:nvSpPr>
        <p:spPr/>
        <p:txBody>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847D2FF8-5EF2-48AD-A2E0-4C5789B81416}" type="slidenum">
              <a:rPr lang="en-US" altLang="ja-JP"/>
              <a:pPr/>
              <a:t>‹#›</a:t>
            </a:fld>
            <a:endParaRPr lang="en-US" altLang="ja-JP"/>
          </a:p>
        </p:txBody>
      </p:sp>
    </p:spTree>
    <p:extLst>
      <p:ext uri="{BB962C8B-B14F-4D97-AF65-F5344CB8AC3E}">
        <p14:creationId xmlns:p14="http://schemas.microsoft.com/office/powerpoint/2010/main" val="793444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1222"/>
            <a:ext cx="37307520" cy="6537960"/>
          </a:xfrm>
        </p:spPr>
        <p:txBody>
          <a:bodyPr anchor="t"/>
          <a:lstStyle>
            <a:lvl1pPr algn="l">
              <a:defRPr sz="10957" b="1" cap="all"/>
            </a:lvl1pPr>
          </a:lstStyle>
          <a:p>
            <a:r>
              <a:rPr lang="en-US" altLang="ja-JP" smtClean="0"/>
              <a:t>Click to edit Master title style</a:t>
            </a:r>
            <a:endParaRPr lang="ja-JP" altLang="en-US"/>
          </a:p>
        </p:txBody>
      </p:sp>
      <p:sp>
        <p:nvSpPr>
          <p:cNvPr id="3" name="Text Placeholder 2"/>
          <p:cNvSpPr>
            <a:spLocks noGrp="1"/>
          </p:cNvSpPr>
          <p:nvPr>
            <p:ph type="body" idx="1"/>
          </p:nvPr>
        </p:nvSpPr>
        <p:spPr>
          <a:xfrm>
            <a:off x="3467102" y="13950317"/>
            <a:ext cx="37307520" cy="7200902"/>
          </a:xfrm>
        </p:spPr>
        <p:txBody>
          <a:bodyPr anchor="b"/>
          <a:lstStyle>
            <a:lvl1pPr marL="0" indent="0">
              <a:buNone/>
              <a:defRPr sz="5739"/>
            </a:lvl1pPr>
            <a:lvl2pPr marL="1271706" indent="0">
              <a:buNone/>
              <a:defRPr sz="4800"/>
            </a:lvl2pPr>
            <a:lvl3pPr marL="2543416" indent="0">
              <a:buNone/>
              <a:defRPr sz="4278"/>
            </a:lvl3pPr>
            <a:lvl4pPr marL="3815123" indent="0">
              <a:buNone/>
              <a:defRPr sz="3757"/>
            </a:lvl4pPr>
            <a:lvl5pPr marL="5086827" indent="0">
              <a:buNone/>
              <a:defRPr sz="3757"/>
            </a:lvl5pPr>
            <a:lvl6pPr marL="6358539" indent="0">
              <a:buNone/>
              <a:defRPr sz="3757"/>
            </a:lvl6pPr>
            <a:lvl7pPr marL="7630243" indent="0">
              <a:buNone/>
              <a:defRPr sz="3757"/>
            </a:lvl7pPr>
            <a:lvl8pPr marL="8901949" indent="0">
              <a:buNone/>
              <a:defRPr sz="3757"/>
            </a:lvl8pPr>
            <a:lvl9pPr marL="10173661" indent="0">
              <a:buNone/>
              <a:defRPr sz="3757"/>
            </a:lvl9pPr>
          </a:lstStyle>
          <a:p>
            <a:pPr lvl="0"/>
            <a:r>
              <a:rPr lang="en-US" altLang="ja-JP"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B4781F17-E030-493B-BF5B-7410C3A73D98}" type="slidenum">
              <a:rPr lang="en-US" altLang="ja-JP"/>
              <a:pPr/>
              <a:t>‹#›</a:t>
            </a:fld>
            <a:endParaRPr lang="en-US" altLang="ja-JP"/>
          </a:p>
        </p:txBody>
      </p:sp>
    </p:spTree>
    <p:extLst>
      <p:ext uri="{BB962C8B-B14F-4D97-AF65-F5344CB8AC3E}">
        <p14:creationId xmlns:p14="http://schemas.microsoft.com/office/powerpoint/2010/main" val="1176797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smtClean="0"/>
              <a:t>Click to edit Master title style</a:t>
            </a:r>
            <a:endParaRPr lang="ja-JP" altLang="en-US"/>
          </a:p>
        </p:txBody>
      </p:sp>
      <p:sp>
        <p:nvSpPr>
          <p:cNvPr id="3" name="Content Placeholder 2"/>
          <p:cNvSpPr>
            <a:spLocks noGrp="1"/>
          </p:cNvSpPr>
          <p:nvPr>
            <p:ph sz="half" idx="1"/>
          </p:nvPr>
        </p:nvSpPr>
        <p:spPr>
          <a:xfrm>
            <a:off x="3291840" y="9509760"/>
            <a:ext cx="18470880" cy="19751040"/>
          </a:xfrm>
        </p:spPr>
        <p:txBody>
          <a:bodyPr/>
          <a:lstStyle>
            <a:lvl1pPr>
              <a:defRPr sz="7618"/>
            </a:lvl1pPr>
            <a:lvl2pPr>
              <a:defRPr sz="6678"/>
            </a:lvl2pPr>
            <a:lvl3pPr>
              <a:defRPr sz="5739"/>
            </a:lvl3pPr>
            <a:lvl4pPr>
              <a:defRPr sz="4800"/>
            </a:lvl4pPr>
            <a:lvl5pPr>
              <a:defRPr sz="4800"/>
            </a:lvl5pPr>
            <a:lvl6pPr>
              <a:defRPr sz="4800"/>
            </a:lvl6pPr>
            <a:lvl7pPr>
              <a:defRPr sz="4800"/>
            </a:lvl7pPr>
            <a:lvl8pPr>
              <a:defRPr sz="4800"/>
            </a:lvl8pPr>
            <a:lvl9pPr>
              <a:defRPr sz="4800"/>
            </a:lvl9p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4" name="Content Placeholder 3"/>
          <p:cNvSpPr>
            <a:spLocks noGrp="1"/>
          </p:cNvSpPr>
          <p:nvPr>
            <p:ph sz="half" idx="2"/>
          </p:nvPr>
        </p:nvSpPr>
        <p:spPr>
          <a:xfrm>
            <a:off x="22128480" y="9509760"/>
            <a:ext cx="18470880" cy="19751040"/>
          </a:xfrm>
        </p:spPr>
        <p:txBody>
          <a:bodyPr/>
          <a:lstStyle>
            <a:lvl1pPr>
              <a:defRPr sz="7618"/>
            </a:lvl1pPr>
            <a:lvl2pPr>
              <a:defRPr sz="6678"/>
            </a:lvl2pPr>
            <a:lvl3pPr>
              <a:defRPr sz="5739"/>
            </a:lvl3pPr>
            <a:lvl4pPr>
              <a:defRPr sz="4800"/>
            </a:lvl4pPr>
            <a:lvl5pPr>
              <a:defRPr sz="4800"/>
            </a:lvl5pPr>
            <a:lvl6pPr>
              <a:defRPr sz="4800"/>
            </a:lvl6pPr>
            <a:lvl7pPr>
              <a:defRPr sz="4800"/>
            </a:lvl7pPr>
            <a:lvl8pPr>
              <a:defRPr sz="4800"/>
            </a:lvl8pPr>
            <a:lvl9pPr>
              <a:defRPr sz="4800"/>
            </a:lvl9p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fld id="{275A0B6F-F614-4222-8B71-5EE03721841A}" type="slidenum">
              <a:rPr lang="en-US" altLang="ja-JP"/>
              <a:pPr/>
              <a:t>‹#›</a:t>
            </a:fld>
            <a:endParaRPr lang="en-US" altLang="ja-JP"/>
          </a:p>
        </p:txBody>
      </p:sp>
    </p:spTree>
    <p:extLst>
      <p:ext uri="{BB962C8B-B14F-4D97-AF65-F5344CB8AC3E}">
        <p14:creationId xmlns:p14="http://schemas.microsoft.com/office/powerpoint/2010/main" val="2974338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20168"/>
            <a:ext cx="39502080" cy="5486400"/>
          </a:xfrm>
        </p:spPr>
        <p:txBody>
          <a:bodyPr/>
          <a:lstStyle>
            <a:lvl1pPr>
              <a:defRPr/>
            </a:lvl1pPr>
          </a:lstStyle>
          <a:p>
            <a:r>
              <a:rPr lang="en-US" altLang="ja-JP" smtClean="0"/>
              <a:t>Click to edit Master title style</a:t>
            </a:r>
            <a:endParaRPr lang="ja-JP" altLang="en-US"/>
          </a:p>
        </p:txBody>
      </p:sp>
      <p:sp>
        <p:nvSpPr>
          <p:cNvPr id="3" name="Text Placeholder 2"/>
          <p:cNvSpPr>
            <a:spLocks noGrp="1"/>
          </p:cNvSpPr>
          <p:nvPr>
            <p:ph type="body" idx="1"/>
          </p:nvPr>
        </p:nvSpPr>
        <p:spPr>
          <a:xfrm>
            <a:off x="2194560" y="7366645"/>
            <a:ext cx="19392902" cy="3074669"/>
          </a:xfrm>
        </p:spPr>
        <p:txBody>
          <a:bodyPr anchor="b"/>
          <a:lstStyle>
            <a:lvl1pPr marL="0" indent="0">
              <a:buNone/>
              <a:defRPr sz="6678" b="1"/>
            </a:lvl1pPr>
            <a:lvl2pPr marL="1271706" indent="0">
              <a:buNone/>
              <a:defRPr sz="5739" b="1"/>
            </a:lvl2pPr>
            <a:lvl3pPr marL="2543416" indent="0">
              <a:buNone/>
              <a:defRPr sz="4800" b="1"/>
            </a:lvl3pPr>
            <a:lvl4pPr marL="3815123" indent="0">
              <a:buNone/>
              <a:defRPr sz="4278" b="1"/>
            </a:lvl4pPr>
            <a:lvl5pPr marL="5086827" indent="0">
              <a:buNone/>
              <a:defRPr sz="4278" b="1"/>
            </a:lvl5pPr>
            <a:lvl6pPr marL="6358539" indent="0">
              <a:buNone/>
              <a:defRPr sz="4278" b="1"/>
            </a:lvl6pPr>
            <a:lvl7pPr marL="7630243" indent="0">
              <a:buNone/>
              <a:defRPr sz="4278" b="1"/>
            </a:lvl7pPr>
            <a:lvl8pPr marL="8901949" indent="0">
              <a:buNone/>
              <a:defRPr sz="4278" b="1"/>
            </a:lvl8pPr>
            <a:lvl9pPr marL="10173661" indent="0">
              <a:buNone/>
              <a:defRPr sz="4278" b="1"/>
            </a:lvl9pPr>
          </a:lstStyle>
          <a:p>
            <a:pPr lvl="0"/>
            <a:r>
              <a:rPr lang="en-US" altLang="ja-JP" smtClean="0"/>
              <a:t>Click to edit Master text styles</a:t>
            </a:r>
          </a:p>
        </p:txBody>
      </p:sp>
      <p:sp>
        <p:nvSpPr>
          <p:cNvPr id="4" name="Content Placeholder 3"/>
          <p:cNvSpPr>
            <a:spLocks noGrp="1"/>
          </p:cNvSpPr>
          <p:nvPr>
            <p:ph sz="half" idx="2"/>
          </p:nvPr>
        </p:nvSpPr>
        <p:spPr>
          <a:xfrm>
            <a:off x="2194560" y="10441314"/>
            <a:ext cx="19392902" cy="18962371"/>
          </a:xfrm>
        </p:spPr>
        <p:txBody>
          <a:bodyPr/>
          <a:lstStyle>
            <a:lvl1pPr>
              <a:defRPr sz="6678"/>
            </a:lvl1pPr>
            <a:lvl2pPr>
              <a:defRPr sz="5739"/>
            </a:lvl2pPr>
            <a:lvl3pPr>
              <a:defRPr sz="4800"/>
            </a:lvl3pPr>
            <a:lvl4pPr>
              <a:defRPr sz="4278"/>
            </a:lvl4pPr>
            <a:lvl5pPr>
              <a:defRPr sz="4278"/>
            </a:lvl5pPr>
            <a:lvl6pPr>
              <a:defRPr sz="4278"/>
            </a:lvl6pPr>
            <a:lvl7pPr>
              <a:defRPr sz="4278"/>
            </a:lvl7pPr>
            <a:lvl8pPr>
              <a:defRPr sz="4278"/>
            </a:lvl8pPr>
            <a:lvl9pPr>
              <a:defRPr sz="4278"/>
            </a:lvl9p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5" name="Text Placeholder 4"/>
          <p:cNvSpPr>
            <a:spLocks noGrp="1"/>
          </p:cNvSpPr>
          <p:nvPr>
            <p:ph type="body" sz="quarter" idx="3"/>
          </p:nvPr>
        </p:nvSpPr>
        <p:spPr>
          <a:xfrm>
            <a:off x="22296126" y="7366645"/>
            <a:ext cx="19400520" cy="3074669"/>
          </a:xfrm>
        </p:spPr>
        <p:txBody>
          <a:bodyPr anchor="b"/>
          <a:lstStyle>
            <a:lvl1pPr marL="0" indent="0">
              <a:buNone/>
              <a:defRPr sz="6678" b="1"/>
            </a:lvl1pPr>
            <a:lvl2pPr marL="1271706" indent="0">
              <a:buNone/>
              <a:defRPr sz="5739" b="1"/>
            </a:lvl2pPr>
            <a:lvl3pPr marL="2543416" indent="0">
              <a:buNone/>
              <a:defRPr sz="4800" b="1"/>
            </a:lvl3pPr>
            <a:lvl4pPr marL="3815123" indent="0">
              <a:buNone/>
              <a:defRPr sz="4278" b="1"/>
            </a:lvl4pPr>
            <a:lvl5pPr marL="5086827" indent="0">
              <a:buNone/>
              <a:defRPr sz="4278" b="1"/>
            </a:lvl5pPr>
            <a:lvl6pPr marL="6358539" indent="0">
              <a:buNone/>
              <a:defRPr sz="4278" b="1"/>
            </a:lvl6pPr>
            <a:lvl7pPr marL="7630243" indent="0">
              <a:buNone/>
              <a:defRPr sz="4278" b="1"/>
            </a:lvl7pPr>
            <a:lvl8pPr marL="8901949" indent="0">
              <a:buNone/>
              <a:defRPr sz="4278" b="1"/>
            </a:lvl8pPr>
            <a:lvl9pPr marL="10173661" indent="0">
              <a:buNone/>
              <a:defRPr sz="4278" b="1"/>
            </a:lvl9pPr>
          </a:lstStyle>
          <a:p>
            <a:pPr lvl="0"/>
            <a:r>
              <a:rPr lang="en-US" altLang="ja-JP" smtClean="0"/>
              <a:t>Click to edit Master text styles</a:t>
            </a:r>
          </a:p>
        </p:txBody>
      </p:sp>
      <p:sp>
        <p:nvSpPr>
          <p:cNvPr id="6" name="Content Placeholder 5"/>
          <p:cNvSpPr>
            <a:spLocks noGrp="1"/>
          </p:cNvSpPr>
          <p:nvPr>
            <p:ph sz="quarter" idx="4"/>
          </p:nvPr>
        </p:nvSpPr>
        <p:spPr>
          <a:xfrm>
            <a:off x="22296126" y="10441314"/>
            <a:ext cx="19400520" cy="18962371"/>
          </a:xfrm>
        </p:spPr>
        <p:txBody>
          <a:bodyPr/>
          <a:lstStyle>
            <a:lvl1pPr>
              <a:defRPr sz="6678"/>
            </a:lvl1pPr>
            <a:lvl2pPr>
              <a:defRPr sz="5739"/>
            </a:lvl2pPr>
            <a:lvl3pPr>
              <a:defRPr sz="4800"/>
            </a:lvl3pPr>
            <a:lvl4pPr>
              <a:defRPr sz="4278"/>
            </a:lvl4pPr>
            <a:lvl5pPr>
              <a:defRPr sz="4278"/>
            </a:lvl5pPr>
            <a:lvl6pPr>
              <a:defRPr sz="4278"/>
            </a:lvl6pPr>
            <a:lvl7pPr>
              <a:defRPr sz="4278"/>
            </a:lvl7pPr>
            <a:lvl8pPr>
              <a:defRPr sz="4278"/>
            </a:lvl8pPr>
            <a:lvl9pPr>
              <a:defRPr sz="4278"/>
            </a:lvl9p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fld id="{03BF3129-98D7-4BB3-9542-7B946792E4F2}" type="slidenum">
              <a:rPr lang="en-US" altLang="ja-JP"/>
              <a:pPr/>
              <a:t>‹#›</a:t>
            </a:fld>
            <a:endParaRPr lang="en-US" altLang="ja-JP"/>
          </a:p>
        </p:txBody>
      </p:sp>
    </p:spTree>
    <p:extLst>
      <p:ext uri="{BB962C8B-B14F-4D97-AF65-F5344CB8AC3E}">
        <p14:creationId xmlns:p14="http://schemas.microsoft.com/office/powerpoint/2010/main" val="788855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smtClean="0"/>
              <a:t>Click to edit Master title style</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fld id="{24AC43B1-DBBA-4902-B79C-1454AC6E135F}" type="slidenum">
              <a:rPr lang="en-US" altLang="ja-JP"/>
              <a:pPr/>
              <a:t>‹#›</a:t>
            </a:fld>
            <a:endParaRPr lang="en-US" altLang="ja-JP"/>
          </a:p>
        </p:txBody>
      </p:sp>
    </p:spTree>
    <p:extLst>
      <p:ext uri="{BB962C8B-B14F-4D97-AF65-F5344CB8AC3E}">
        <p14:creationId xmlns:p14="http://schemas.microsoft.com/office/powerpoint/2010/main" val="1729145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fld id="{3A2A3B0C-58EB-44BD-B00D-038E2B1FED4C}" type="slidenum">
              <a:rPr lang="en-US" altLang="ja-JP"/>
              <a:pPr/>
              <a:t>‹#›</a:t>
            </a:fld>
            <a:endParaRPr lang="en-US" altLang="ja-JP"/>
          </a:p>
        </p:txBody>
      </p:sp>
    </p:spTree>
    <p:extLst>
      <p:ext uri="{BB962C8B-B14F-4D97-AF65-F5344CB8AC3E}">
        <p14:creationId xmlns:p14="http://schemas.microsoft.com/office/powerpoint/2010/main" val="4197459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08739"/>
            <a:ext cx="14439902" cy="5577840"/>
          </a:xfrm>
        </p:spPr>
        <p:txBody>
          <a:bodyPr anchor="b"/>
          <a:lstStyle>
            <a:lvl1pPr algn="l">
              <a:defRPr sz="5739" b="1"/>
            </a:lvl1pPr>
          </a:lstStyle>
          <a:p>
            <a:r>
              <a:rPr lang="en-US" altLang="ja-JP" smtClean="0"/>
              <a:t>Click to edit Master title style</a:t>
            </a:r>
            <a:endParaRPr lang="ja-JP" altLang="en-US"/>
          </a:p>
        </p:txBody>
      </p:sp>
      <p:sp>
        <p:nvSpPr>
          <p:cNvPr id="3" name="Content Placeholder 2"/>
          <p:cNvSpPr>
            <a:spLocks noGrp="1"/>
          </p:cNvSpPr>
          <p:nvPr>
            <p:ph idx="1"/>
          </p:nvPr>
        </p:nvSpPr>
        <p:spPr>
          <a:xfrm>
            <a:off x="17160240" y="1308737"/>
            <a:ext cx="24536400" cy="28094942"/>
          </a:xfrm>
        </p:spPr>
        <p:txBody>
          <a:bodyPr/>
          <a:lstStyle>
            <a:lvl1pPr>
              <a:defRPr sz="9078"/>
            </a:lvl1pPr>
            <a:lvl2pPr>
              <a:defRPr sz="7618"/>
            </a:lvl2pPr>
            <a:lvl3pPr>
              <a:defRPr sz="6678"/>
            </a:lvl3pPr>
            <a:lvl4pPr>
              <a:defRPr sz="5739"/>
            </a:lvl4pPr>
            <a:lvl5pPr>
              <a:defRPr sz="5739"/>
            </a:lvl5pPr>
            <a:lvl6pPr>
              <a:defRPr sz="5739"/>
            </a:lvl6pPr>
            <a:lvl7pPr>
              <a:defRPr sz="5739"/>
            </a:lvl7pPr>
            <a:lvl8pPr>
              <a:defRPr sz="5739"/>
            </a:lvl8pPr>
            <a:lvl9pPr>
              <a:defRPr sz="5739"/>
            </a:lvl9p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4" name="Text Placeholder 3"/>
          <p:cNvSpPr>
            <a:spLocks noGrp="1"/>
          </p:cNvSpPr>
          <p:nvPr>
            <p:ph type="body" sz="half" idx="2"/>
          </p:nvPr>
        </p:nvSpPr>
        <p:spPr>
          <a:xfrm>
            <a:off x="2194563" y="6886577"/>
            <a:ext cx="14439902" cy="22517102"/>
          </a:xfrm>
        </p:spPr>
        <p:txBody>
          <a:bodyPr/>
          <a:lstStyle>
            <a:lvl1pPr marL="0" indent="0">
              <a:buNone/>
              <a:defRPr sz="3757"/>
            </a:lvl1pPr>
            <a:lvl2pPr marL="1271706" indent="0">
              <a:buNone/>
              <a:defRPr sz="3339"/>
            </a:lvl2pPr>
            <a:lvl3pPr marL="2543416" indent="0">
              <a:buNone/>
              <a:defRPr sz="2922"/>
            </a:lvl3pPr>
            <a:lvl4pPr marL="3815123" indent="0">
              <a:buNone/>
              <a:defRPr sz="2400"/>
            </a:lvl4pPr>
            <a:lvl5pPr marL="5086827" indent="0">
              <a:buNone/>
              <a:defRPr sz="2400"/>
            </a:lvl5pPr>
            <a:lvl6pPr marL="6358539" indent="0">
              <a:buNone/>
              <a:defRPr sz="2400"/>
            </a:lvl6pPr>
            <a:lvl7pPr marL="7630243" indent="0">
              <a:buNone/>
              <a:defRPr sz="2400"/>
            </a:lvl7pPr>
            <a:lvl8pPr marL="8901949" indent="0">
              <a:buNone/>
              <a:defRPr sz="2400"/>
            </a:lvl8pPr>
            <a:lvl9pPr marL="10173661" indent="0">
              <a:buNone/>
              <a:defRPr sz="2400"/>
            </a:lvl9pPr>
          </a:lstStyle>
          <a:p>
            <a:pPr lvl="0"/>
            <a:r>
              <a:rPr lang="en-US" altLang="ja-JP"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fld id="{599304F7-7F65-4C42-BA84-02643F775649}" type="slidenum">
              <a:rPr lang="en-US" altLang="ja-JP"/>
              <a:pPr/>
              <a:t>‹#›</a:t>
            </a:fld>
            <a:endParaRPr lang="en-US" altLang="ja-JP"/>
          </a:p>
        </p:txBody>
      </p:sp>
    </p:spTree>
    <p:extLst>
      <p:ext uri="{BB962C8B-B14F-4D97-AF65-F5344CB8AC3E}">
        <p14:creationId xmlns:p14="http://schemas.microsoft.com/office/powerpoint/2010/main" val="880832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5739" b="1"/>
            </a:lvl1pPr>
          </a:lstStyle>
          <a:p>
            <a:r>
              <a:rPr lang="en-US" altLang="ja-JP" smtClean="0"/>
              <a:t>Click to edit Master title style</a:t>
            </a:r>
            <a:endParaRPr lang="ja-JP" altLang="en-US"/>
          </a:p>
        </p:txBody>
      </p:sp>
      <p:sp>
        <p:nvSpPr>
          <p:cNvPr id="3" name="Picture Placeholder 2"/>
          <p:cNvSpPr>
            <a:spLocks noGrp="1"/>
          </p:cNvSpPr>
          <p:nvPr>
            <p:ph type="pic" idx="1"/>
          </p:nvPr>
        </p:nvSpPr>
        <p:spPr>
          <a:xfrm>
            <a:off x="8602982" y="2943226"/>
            <a:ext cx="26334720" cy="19751040"/>
          </a:xfrm>
        </p:spPr>
        <p:txBody>
          <a:bodyPr/>
          <a:lstStyle>
            <a:lvl1pPr marL="0" indent="0">
              <a:buNone/>
              <a:defRPr sz="9078"/>
            </a:lvl1pPr>
            <a:lvl2pPr marL="1271706" indent="0">
              <a:buNone/>
              <a:defRPr sz="7618"/>
            </a:lvl2pPr>
            <a:lvl3pPr marL="2543416" indent="0">
              <a:buNone/>
              <a:defRPr sz="6678"/>
            </a:lvl3pPr>
            <a:lvl4pPr marL="3815123" indent="0">
              <a:buNone/>
              <a:defRPr sz="5739"/>
            </a:lvl4pPr>
            <a:lvl5pPr marL="5086827" indent="0">
              <a:buNone/>
              <a:defRPr sz="5739"/>
            </a:lvl5pPr>
            <a:lvl6pPr marL="6358539" indent="0">
              <a:buNone/>
              <a:defRPr sz="5739"/>
            </a:lvl6pPr>
            <a:lvl7pPr marL="7630243" indent="0">
              <a:buNone/>
              <a:defRPr sz="5739"/>
            </a:lvl7pPr>
            <a:lvl8pPr marL="8901949" indent="0">
              <a:buNone/>
              <a:defRPr sz="5739"/>
            </a:lvl8pPr>
            <a:lvl9pPr marL="10173661" indent="0">
              <a:buNone/>
              <a:defRPr sz="5739"/>
            </a:lvl9pPr>
          </a:lstStyle>
          <a:p>
            <a:pPr lvl="0"/>
            <a:endParaRPr lang="ja-JP" altLang="en-US" noProof="0" smtClean="0"/>
          </a:p>
        </p:txBody>
      </p:sp>
      <p:sp>
        <p:nvSpPr>
          <p:cNvPr id="4" name="Text Placeholder 3"/>
          <p:cNvSpPr>
            <a:spLocks noGrp="1"/>
          </p:cNvSpPr>
          <p:nvPr>
            <p:ph type="body" sz="half" idx="2"/>
          </p:nvPr>
        </p:nvSpPr>
        <p:spPr>
          <a:xfrm>
            <a:off x="8602982" y="25763220"/>
            <a:ext cx="26334720" cy="3863342"/>
          </a:xfrm>
        </p:spPr>
        <p:txBody>
          <a:bodyPr/>
          <a:lstStyle>
            <a:lvl1pPr marL="0" indent="0">
              <a:buNone/>
              <a:defRPr sz="3757"/>
            </a:lvl1pPr>
            <a:lvl2pPr marL="1271706" indent="0">
              <a:buNone/>
              <a:defRPr sz="3339"/>
            </a:lvl2pPr>
            <a:lvl3pPr marL="2543416" indent="0">
              <a:buNone/>
              <a:defRPr sz="2922"/>
            </a:lvl3pPr>
            <a:lvl4pPr marL="3815123" indent="0">
              <a:buNone/>
              <a:defRPr sz="2400"/>
            </a:lvl4pPr>
            <a:lvl5pPr marL="5086827" indent="0">
              <a:buNone/>
              <a:defRPr sz="2400"/>
            </a:lvl5pPr>
            <a:lvl6pPr marL="6358539" indent="0">
              <a:buNone/>
              <a:defRPr sz="2400"/>
            </a:lvl6pPr>
            <a:lvl7pPr marL="7630243" indent="0">
              <a:buNone/>
              <a:defRPr sz="2400"/>
            </a:lvl7pPr>
            <a:lvl8pPr marL="8901949" indent="0">
              <a:buNone/>
              <a:defRPr sz="2400"/>
            </a:lvl8pPr>
            <a:lvl9pPr marL="10173661" indent="0">
              <a:buNone/>
              <a:defRPr sz="2400"/>
            </a:lvl9pPr>
          </a:lstStyle>
          <a:p>
            <a:pPr lvl="0"/>
            <a:r>
              <a:rPr lang="en-US" altLang="ja-JP"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fld id="{F8C2824B-4AB5-49D6-8687-21BD06113FB2}" type="slidenum">
              <a:rPr lang="en-US" altLang="ja-JP"/>
              <a:pPr/>
              <a:t>‹#›</a:t>
            </a:fld>
            <a:endParaRPr lang="en-US" altLang="ja-JP"/>
          </a:p>
        </p:txBody>
      </p:sp>
    </p:spTree>
    <p:extLst>
      <p:ext uri="{BB962C8B-B14F-4D97-AF65-F5344CB8AC3E}">
        <p14:creationId xmlns:p14="http://schemas.microsoft.com/office/powerpoint/2010/main" val="14236719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293165" y="2926417"/>
            <a:ext cx="3730487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76041" tIns="188021" rIns="376041" bIns="188021"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3293165" y="9508752"/>
            <a:ext cx="37304870" cy="1975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76041" tIns="188021" rIns="376041" bIns="188021"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3293165" y="29991985"/>
            <a:ext cx="9144000" cy="2195232"/>
          </a:xfrm>
          <a:prstGeom prst="rect">
            <a:avLst/>
          </a:prstGeom>
          <a:noFill/>
          <a:ln w="9525">
            <a:noFill/>
            <a:miter lim="800000"/>
            <a:headEnd/>
            <a:tailEnd/>
          </a:ln>
          <a:effectLst/>
        </p:spPr>
        <p:txBody>
          <a:bodyPr vert="horz" wrap="square" lIns="376041" tIns="188021" rIns="376041" bIns="188021" numCol="1" anchor="t" anchorCtr="0" compatLnSpc="1">
            <a:prstTxWarp prst="textNoShape">
              <a:avLst/>
            </a:prstTxWarp>
          </a:bodyPr>
          <a:lstStyle>
            <a:lvl1pPr algn="l">
              <a:defRPr sz="6157">
                <a:latin typeface="Times New Roman" pitchFamily="18" charset="0"/>
                <a:ea typeface="ＭＳ Ｐゴシック" charset="-128"/>
                <a:cs typeface="+mn-cs"/>
              </a:defRPr>
            </a:lvl1pPr>
          </a:lstStyle>
          <a:p>
            <a:pPr>
              <a:defRPr/>
            </a:pPr>
            <a:endParaRPr lang="en-US" altLang="ja-JP"/>
          </a:p>
        </p:txBody>
      </p:sp>
      <p:sp>
        <p:nvSpPr>
          <p:cNvPr id="1029" name="Rectangle 5"/>
          <p:cNvSpPr>
            <a:spLocks noGrp="1" noChangeArrowheads="1"/>
          </p:cNvSpPr>
          <p:nvPr>
            <p:ph type="ftr" sz="quarter" idx="3"/>
          </p:nvPr>
        </p:nvSpPr>
        <p:spPr bwMode="auto">
          <a:xfrm>
            <a:off x="14994835" y="29991985"/>
            <a:ext cx="13901530" cy="2195232"/>
          </a:xfrm>
          <a:prstGeom prst="rect">
            <a:avLst/>
          </a:prstGeom>
          <a:noFill/>
          <a:ln w="9525">
            <a:noFill/>
            <a:miter lim="800000"/>
            <a:headEnd/>
            <a:tailEnd/>
          </a:ln>
          <a:effectLst/>
        </p:spPr>
        <p:txBody>
          <a:bodyPr vert="horz" wrap="square" lIns="376041" tIns="188021" rIns="376041" bIns="188021" numCol="1" anchor="t" anchorCtr="0" compatLnSpc="1">
            <a:prstTxWarp prst="textNoShape">
              <a:avLst/>
            </a:prstTxWarp>
          </a:bodyPr>
          <a:lstStyle>
            <a:lvl1pPr algn="ctr">
              <a:defRPr sz="6157">
                <a:latin typeface="Times New Roman" pitchFamily="18" charset="0"/>
                <a:ea typeface="ＭＳ Ｐゴシック" charset="-128"/>
                <a:cs typeface="+mn-cs"/>
              </a:defRPr>
            </a:lvl1pPr>
          </a:lstStyle>
          <a:p>
            <a:pPr>
              <a:defRPr/>
            </a:pPr>
            <a:endParaRPr lang="en-US" altLang="ja-JP"/>
          </a:p>
        </p:txBody>
      </p:sp>
      <p:sp>
        <p:nvSpPr>
          <p:cNvPr id="1030" name="Rectangle 6"/>
          <p:cNvSpPr>
            <a:spLocks noGrp="1" noChangeArrowheads="1"/>
          </p:cNvSpPr>
          <p:nvPr>
            <p:ph type="sldNum" sz="quarter" idx="4"/>
          </p:nvPr>
        </p:nvSpPr>
        <p:spPr bwMode="auto">
          <a:xfrm>
            <a:off x="31454035" y="29991985"/>
            <a:ext cx="9144000" cy="2195232"/>
          </a:xfrm>
          <a:prstGeom prst="rect">
            <a:avLst/>
          </a:prstGeom>
          <a:noFill/>
          <a:ln w="9525">
            <a:noFill/>
            <a:miter lim="800000"/>
            <a:headEnd/>
            <a:tailEnd/>
          </a:ln>
          <a:effectLst/>
        </p:spPr>
        <p:txBody>
          <a:bodyPr vert="horz" wrap="square" lIns="376041" tIns="188021" rIns="376041" bIns="188021" numCol="1" anchor="t" anchorCtr="0" compatLnSpc="1">
            <a:prstTxWarp prst="textNoShape">
              <a:avLst/>
            </a:prstTxWarp>
          </a:bodyPr>
          <a:lstStyle>
            <a:lvl1pPr algn="r">
              <a:defRPr sz="6157"/>
            </a:lvl1pPr>
          </a:lstStyle>
          <a:p>
            <a:fld id="{017EA321-FFCD-4EC5-BDD1-FCAF28354B61}"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2" r:id="rId12"/>
  </p:sldLayoutIdLst>
  <p:txStyles>
    <p:titleStyle>
      <a:lvl1pPr algn="ctr" defTabSz="3921069" rtl="0" eaLnBrk="0" fontAlgn="base" hangingPunct="0">
        <a:spcBef>
          <a:spcPct val="0"/>
        </a:spcBef>
        <a:spcAft>
          <a:spcPct val="0"/>
        </a:spcAft>
        <a:defRPr sz="19096">
          <a:solidFill>
            <a:schemeClr val="tx2"/>
          </a:solidFill>
          <a:latin typeface="+mj-lt"/>
          <a:ea typeface="MS PGothic" charset="0"/>
          <a:cs typeface="MS PGothic" charset="0"/>
        </a:defRPr>
      </a:lvl1pPr>
      <a:lvl2pPr algn="ctr" defTabSz="3921069" rtl="0" eaLnBrk="0" fontAlgn="base" hangingPunct="0">
        <a:spcBef>
          <a:spcPct val="0"/>
        </a:spcBef>
        <a:spcAft>
          <a:spcPct val="0"/>
        </a:spcAft>
        <a:defRPr sz="19096">
          <a:solidFill>
            <a:schemeClr val="tx2"/>
          </a:solidFill>
          <a:latin typeface="Times New Roman" charset="0"/>
          <a:ea typeface="MS PGothic" charset="0"/>
          <a:cs typeface="MS PGothic" charset="0"/>
        </a:defRPr>
      </a:lvl2pPr>
      <a:lvl3pPr algn="ctr" defTabSz="3921069" rtl="0" eaLnBrk="0" fontAlgn="base" hangingPunct="0">
        <a:spcBef>
          <a:spcPct val="0"/>
        </a:spcBef>
        <a:spcAft>
          <a:spcPct val="0"/>
        </a:spcAft>
        <a:defRPr sz="19096">
          <a:solidFill>
            <a:schemeClr val="tx2"/>
          </a:solidFill>
          <a:latin typeface="Times New Roman" charset="0"/>
          <a:ea typeface="MS PGothic" charset="0"/>
          <a:cs typeface="MS PGothic" charset="0"/>
        </a:defRPr>
      </a:lvl3pPr>
      <a:lvl4pPr algn="ctr" defTabSz="3921069" rtl="0" eaLnBrk="0" fontAlgn="base" hangingPunct="0">
        <a:spcBef>
          <a:spcPct val="0"/>
        </a:spcBef>
        <a:spcAft>
          <a:spcPct val="0"/>
        </a:spcAft>
        <a:defRPr sz="19096">
          <a:solidFill>
            <a:schemeClr val="tx2"/>
          </a:solidFill>
          <a:latin typeface="Times New Roman" charset="0"/>
          <a:ea typeface="MS PGothic" charset="0"/>
          <a:cs typeface="MS PGothic" charset="0"/>
        </a:defRPr>
      </a:lvl4pPr>
      <a:lvl5pPr algn="ctr" defTabSz="3921069" rtl="0" eaLnBrk="0" fontAlgn="base" hangingPunct="0">
        <a:spcBef>
          <a:spcPct val="0"/>
        </a:spcBef>
        <a:spcAft>
          <a:spcPct val="0"/>
        </a:spcAft>
        <a:defRPr sz="19096">
          <a:solidFill>
            <a:schemeClr val="tx2"/>
          </a:solidFill>
          <a:latin typeface="Times New Roman" charset="0"/>
          <a:ea typeface="MS PGothic" charset="0"/>
          <a:cs typeface="MS PGothic" charset="0"/>
        </a:defRPr>
      </a:lvl5pPr>
      <a:lvl6pPr marL="1271706" algn="ctr" defTabSz="3925516" rtl="0" fontAlgn="base">
        <a:spcBef>
          <a:spcPct val="0"/>
        </a:spcBef>
        <a:spcAft>
          <a:spcPct val="0"/>
        </a:spcAft>
        <a:defRPr sz="19096">
          <a:solidFill>
            <a:schemeClr val="tx2"/>
          </a:solidFill>
          <a:latin typeface="Times New Roman" charset="0"/>
        </a:defRPr>
      </a:lvl6pPr>
      <a:lvl7pPr marL="2543416" algn="ctr" defTabSz="3925516" rtl="0" fontAlgn="base">
        <a:spcBef>
          <a:spcPct val="0"/>
        </a:spcBef>
        <a:spcAft>
          <a:spcPct val="0"/>
        </a:spcAft>
        <a:defRPr sz="19096">
          <a:solidFill>
            <a:schemeClr val="tx2"/>
          </a:solidFill>
          <a:latin typeface="Times New Roman" charset="0"/>
        </a:defRPr>
      </a:lvl7pPr>
      <a:lvl8pPr marL="3815123" algn="ctr" defTabSz="3925516" rtl="0" fontAlgn="base">
        <a:spcBef>
          <a:spcPct val="0"/>
        </a:spcBef>
        <a:spcAft>
          <a:spcPct val="0"/>
        </a:spcAft>
        <a:defRPr sz="19096">
          <a:solidFill>
            <a:schemeClr val="tx2"/>
          </a:solidFill>
          <a:latin typeface="Times New Roman" charset="0"/>
        </a:defRPr>
      </a:lvl8pPr>
      <a:lvl9pPr marL="5086827" algn="ctr" defTabSz="3925516" rtl="0" fontAlgn="base">
        <a:spcBef>
          <a:spcPct val="0"/>
        </a:spcBef>
        <a:spcAft>
          <a:spcPct val="0"/>
        </a:spcAft>
        <a:defRPr sz="19096">
          <a:solidFill>
            <a:schemeClr val="tx2"/>
          </a:solidFill>
          <a:latin typeface="Times New Roman" charset="0"/>
        </a:defRPr>
      </a:lvl9pPr>
    </p:titleStyle>
    <p:bodyStyle>
      <a:lvl1pPr marL="1467709" indent="-1467709" algn="l" defTabSz="3921069" rtl="0" eaLnBrk="0" fontAlgn="base" hangingPunct="0">
        <a:spcBef>
          <a:spcPct val="20000"/>
        </a:spcBef>
        <a:spcAft>
          <a:spcPct val="0"/>
        </a:spcAft>
        <a:buChar char="•"/>
        <a:defRPr sz="13774">
          <a:solidFill>
            <a:schemeClr val="tx1"/>
          </a:solidFill>
          <a:latin typeface="+mn-lt"/>
          <a:ea typeface="MS PGothic" charset="0"/>
          <a:cs typeface="MS PGothic" charset="0"/>
        </a:defRPr>
      </a:lvl1pPr>
      <a:lvl2pPr marL="3178932" indent="-1224196" algn="l" defTabSz="3921069" rtl="0" eaLnBrk="0" fontAlgn="base" hangingPunct="0">
        <a:spcBef>
          <a:spcPct val="20000"/>
        </a:spcBef>
        <a:spcAft>
          <a:spcPct val="0"/>
        </a:spcAft>
        <a:buChar char="–"/>
        <a:defRPr sz="11896">
          <a:solidFill>
            <a:schemeClr val="tx1"/>
          </a:solidFill>
          <a:latin typeface="+mn-lt"/>
          <a:ea typeface="MS PGothic" charset="0"/>
          <a:cs typeface="MS PGothic" charset="0"/>
        </a:defRPr>
      </a:lvl2pPr>
      <a:lvl3pPr marL="4896780" indent="-975712" algn="l" defTabSz="3921069" rtl="0" eaLnBrk="0" fontAlgn="base" hangingPunct="0">
        <a:spcBef>
          <a:spcPct val="20000"/>
        </a:spcBef>
        <a:spcAft>
          <a:spcPct val="0"/>
        </a:spcAft>
        <a:buChar char="•"/>
        <a:defRPr sz="10539">
          <a:solidFill>
            <a:schemeClr val="tx1"/>
          </a:solidFill>
          <a:latin typeface="+mn-lt"/>
          <a:ea typeface="MS PGothic" charset="0"/>
          <a:cs typeface="MS PGothic" charset="0"/>
        </a:defRPr>
      </a:lvl3pPr>
      <a:lvl4pPr marL="6856487" indent="-975712" algn="l" defTabSz="3921069" rtl="0" eaLnBrk="0" fontAlgn="base" hangingPunct="0">
        <a:spcBef>
          <a:spcPct val="20000"/>
        </a:spcBef>
        <a:spcAft>
          <a:spcPct val="0"/>
        </a:spcAft>
        <a:buChar char="–"/>
        <a:defRPr>
          <a:solidFill>
            <a:schemeClr val="tx1"/>
          </a:solidFill>
          <a:latin typeface="+mn-lt"/>
          <a:ea typeface="MS PGothic" charset="0"/>
          <a:cs typeface="MS PGothic" charset="0"/>
        </a:defRPr>
      </a:lvl4pPr>
      <a:lvl5pPr marL="8819505" indent="-975712" algn="l" defTabSz="3921069" rtl="0" eaLnBrk="0" fontAlgn="base" hangingPunct="0">
        <a:spcBef>
          <a:spcPct val="20000"/>
        </a:spcBef>
        <a:spcAft>
          <a:spcPct val="0"/>
        </a:spcAft>
        <a:buChar char="»"/>
        <a:defRPr>
          <a:solidFill>
            <a:schemeClr val="tx1"/>
          </a:solidFill>
          <a:latin typeface="+mn-lt"/>
          <a:ea typeface="MS PGothic" charset="0"/>
          <a:cs typeface="MS PGothic" charset="0"/>
        </a:defRPr>
      </a:lvl5pPr>
      <a:lvl6pPr marL="10098594" indent="-980272" algn="l" defTabSz="3925516" rtl="0" fontAlgn="base">
        <a:spcBef>
          <a:spcPct val="20000"/>
        </a:spcBef>
        <a:spcAft>
          <a:spcPct val="0"/>
        </a:spcAft>
        <a:buChar char="»"/>
        <a:defRPr sz="8557">
          <a:solidFill>
            <a:schemeClr val="tx1"/>
          </a:solidFill>
          <a:latin typeface="+mn-lt"/>
          <a:ea typeface="ＭＳ Ｐゴシック" charset="-128"/>
        </a:defRPr>
      </a:lvl6pPr>
      <a:lvl7pPr marL="11370301" indent="-980272" algn="l" defTabSz="3925516" rtl="0" fontAlgn="base">
        <a:spcBef>
          <a:spcPct val="20000"/>
        </a:spcBef>
        <a:spcAft>
          <a:spcPct val="0"/>
        </a:spcAft>
        <a:buChar char="»"/>
        <a:defRPr sz="8557">
          <a:solidFill>
            <a:schemeClr val="tx1"/>
          </a:solidFill>
          <a:latin typeface="+mn-lt"/>
          <a:ea typeface="ＭＳ Ｐゴシック" charset="-128"/>
        </a:defRPr>
      </a:lvl7pPr>
      <a:lvl8pPr marL="12642006" indent="-980272" algn="l" defTabSz="3925516" rtl="0" fontAlgn="base">
        <a:spcBef>
          <a:spcPct val="20000"/>
        </a:spcBef>
        <a:spcAft>
          <a:spcPct val="0"/>
        </a:spcAft>
        <a:buChar char="»"/>
        <a:defRPr sz="8557">
          <a:solidFill>
            <a:schemeClr val="tx1"/>
          </a:solidFill>
          <a:latin typeface="+mn-lt"/>
          <a:ea typeface="ＭＳ Ｐゴシック" charset="-128"/>
        </a:defRPr>
      </a:lvl8pPr>
      <a:lvl9pPr marL="13913717" indent="-980272" algn="l" defTabSz="3925516" rtl="0" fontAlgn="base">
        <a:spcBef>
          <a:spcPct val="20000"/>
        </a:spcBef>
        <a:spcAft>
          <a:spcPct val="0"/>
        </a:spcAft>
        <a:buChar char="»"/>
        <a:defRPr sz="8557">
          <a:solidFill>
            <a:schemeClr val="tx1"/>
          </a:solidFill>
          <a:latin typeface="+mn-lt"/>
          <a:ea typeface="ＭＳ Ｐゴシック" charset="-128"/>
        </a:defRPr>
      </a:lvl9pPr>
    </p:bodyStyle>
    <p:otherStyle>
      <a:defPPr>
        <a:defRPr lang="ja-JP"/>
      </a:defPPr>
      <a:lvl1pPr marL="0" algn="l" defTabSz="1271706" rtl="0" eaLnBrk="1" latinLnBrk="0" hangingPunct="1">
        <a:defRPr kumimoji="1" sz="4800" kern="1200">
          <a:solidFill>
            <a:schemeClr val="tx1"/>
          </a:solidFill>
          <a:latin typeface="+mn-lt"/>
          <a:ea typeface="+mn-ea"/>
          <a:cs typeface="+mn-cs"/>
        </a:defRPr>
      </a:lvl1pPr>
      <a:lvl2pPr marL="1271706" algn="l" defTabSz="1271706" rtl="0" eaLnBrk="1" latinLnBrk="0" hangingPunct="1">
        <a:defRPr kumimoji="1" sz="4800" kern="1200">
          <a:solidFill>
            <a:schemeClr val="tx1"/>
          </a:solidFill>
          <a:latin typeface="+mn-lt"/>
          <a:ea typeface="+mn-ea"/>
          <a:cs typeface="+mn-cs"/>
        </a:defRPr>
      </a:lvl2pPr>
      <a:lvl3pPr marL="2543416" algn="l" defTabSz="1271706" rtl="0" eaLnBrk="1" latinLnBrk="0" hangingPunct="1">
        <a:defRPr kumimoji="1" sz="4800" kern="1200">
          <a:solidFill>
            <a:schemeClr val="tx1"/>
          </a:solidFill>
          <a:latin typeface="+mn-lt"/>
          <a:ea typeface="+mn-ea"/>
          <a:cs typeface="+mn-cs"/>
        </a:defRPr>
      </a:lvl3pPr>
      <a:lvl4pPr marL="3815123" algn="l" defTabSz="1271706" rtl="0" eaLnBrk="1" latinLnBrk="0" hangingPunct="1">
        <a:defRPr kumimoji="1" sz="4800" kern="1200">
          <a:solidFill>
            <a:schemeClr val="tx1"/>
          </a:solidFill>
          <a:latin typeface="+mn-lt"/>
          <a:ea typeface="+mn-ea"/>
          <a:cs typeface="+mn-cs"/>
        </a:defRPr>
      </a:lvl4pPr>
      <a:lvl5pPr marL="5086827" algn="l" defTabSz="1271706" rtl="0" eaLnBrk="1" latinLnBrk="0" hangingPunct="1">
        <a:defRPr kumimoji="1" sz="4800" kern="1200">
          <a:solidFill>
            <a:schemeClr val="tx1"/>
          </a:solidFill>
          <a:latin typeface="+mn-lt"/>
          <a:ea typeface="+mn-ea"/>
          <a:cs typeface="+mn-cs"/>
        </a:defRPr>
      </a:lvl5pPr>
      <a:lvl6pPr marL="6358539" algn="l" defTabSz="1271706" rtl="0" eaLnBrk="1" latinLnBrk="0" hangingPunct="1">
        <a:defRPr kumimoji="1" sz="4800" kern="1200">
          <a:solidFill>
            <a:schemeClr val="tx1"/>
          </a:solidFill>
          <a:latin typeface="+mn-lt"/>
          <a:ea typeface="+mn-ea"/>
          <a:cs typeface="+mn-cs"/>
        </a:defRPr>
      </a:lvl6pPr>
      <a:lvl7pPr marL="7630243" algn="l" defTabSz="1271706" rtl="0" eaLnBrk="1" latinLnBrk="0" hangingPunct="1">
        <a:defRPr kumimoji="1" sz="4800" kern="1200">
          <a:solidFill>
            <a:schemeClr val="tx1"/>
          </a:solidFill>
          <a:latin typeface="+mn-lt"/>
          <a:ea typeface="+mn-ea"/>
          <a:cs typeface="+mn-cs"/>
        </a:defRPr>
      </a:lvl7pPr>
      <a:lvl8pPr marL="8901949" algn="l" defTabSz="1271706" rtl="0" eaLnBrk="1" latinLnBrk="0" hangingPunct="1">
        <a:defRPr kumimoji="1" sz="4800" kern="1200">
          <a:solidFill>
            <a:schemeClr val="tx1"/>
          </a:solidFill>
          <a:latin typeface="+mn-lt"/>
          <a:ea typeface="+mn-ea"/>
          <a:cs typeface="+mn-cs"/>
        </a:defRPr>
      </a:lvl8pPr>
      <a:lvl9pPr marL="10173661" algn="l" defTabSz="1271706" rtl="0" eaLnBrk="1" latinLnBrk="0" hangingPunct="1">
        <a:defRPr kumimoji="1" sz="4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Users/drsteph/Downloads/Seal/SmallUse_JPEG/Small%20Use%20Seal_CardOnGold.jpg" TargetMode="External"/><Relationship Id="rId3" Type="http://schemas.openxmlformats.org/officeDocument/2006/relationships/image" Target="../media/image1.png"/><Relationship Id="rId7" Type="http://schemas.openxmlformats.org/officeDocument/2006/relationships/image" Target="../media/image3.png"/><Relationship Id="rId12"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Users/drsteph/Downloads/rgb-1.jpg" TargetMode="External"/><Relationship Id="rId11" Type="http://schemas.openxmlformats.org/officeDocument/2006/relationships/image" Target="../media/image5.jpeg"/><Relationship Id="rId5" Type="http://schemas.openxmlformats.org/officeDocument/2006/relationships/image" Target="../media/image2.jpeg"/><Relationship Id="rId10" Type="http://schemas.openxmlformats.org/officeDocument/2006/relationships/image" Target="/Users/drsteph/Desktop/Screen%20Shot%202013-02-04%20at%209.38.01%20PM.png" TargetMode="External"/><Relationship Id="rId4" Type="http://schemas.openxmlformats.org/officeDocument/2006/relationships/image" Target="/Users/drsteph/Desktop/Screen%20Shot%202013-02-04%20at%209.24.37%20PM.png" TargetMode="External"/><Relationship Id="rId9"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54"/>
          <p:cNvSpPr>
            <a:spLocks noChangeArrowheads="1"/>
          </p:cNvSpPr>
          <p:nvPr/>
        </p:nvSpPr>
        <p:spPr bwMode="auto">
          <a:xfrm>
            <a:off x="15110791" y="11193120"/>
            <a:ext cx="13616609" cy="8358809"/>
          </a:xfrm>
          <a:prstGeom prst="rect">
            <a:avLst/>
          </a:prstGeom>
          <a:solidFill>
            <a:srgbClr val="F7DB0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835" tIns="45415" rIns="90835" bIns="45415" anchor="ctr"/>
          <a:lstStyle>
            <a:lvl1pPr defTabSz="1341438" eaLnBrk="0" hangingPunct="0">
              <a:spcBef>
                <a:spcPct val="20000"/>
              </a:spcBef>
              <a:buChar char="•"/>
              <a:defRPr sz="13200">
                <a:solidFill>
                  <a:schemeClr val="tx1"/>
                </a:solidFill>
                <a:latin typeface="Times New Roman" panose="02020603050405020304" pitchFamily="18" charset="0"/>
                <a:ea typeface="MS PGothic" panose="020B0600070205080204" pitchFamily="34" charset="-128"/>
              </a:defRPr>
            </a:lvl1pPr>
            <a:lvl2pPr marL="742950" indent="-285750" defTabSz="1341438" eaLnBrk="0" hangingPunct="0">
              <a:spcBef>
                <a:spcPct val="20000"/>
              </a:spcBef>
              <a:buChar char="–"/>
              <a:defRPr sz="11400">
                <a:solidFill>
                  <a:schemeClr val="tx1"/>
                </a:solidFill>
                <a:latin typeface="Times New Roman" panose="02020603050405020304" pitchFamily="18" charset="0"/>
                <a:ea typeface="MS PGothic" panose="020B0600070205080204" pitchFamily="34" charset="-128"/>
              </a:defRPr>
            </a:lvl2pPr>
            <a:lvl3pPr marL="1143000" indent="-228600" defTabSz="1341438" eaLnBrk="0" hangingPunct="0">
              <a:spcBef>
                <a:spcPct val="20000"/>
              </a:spcBef>
              <a:buChar char="•"/>
              <a:defRPr sz="10100">
                <a:solidFill>
                  <a:schemeClr val="tx1"/>
                </a:solidFill>
                <a:latin typeface="Times New Roman" panose="02020603050405020304" pitchFamily="18" charset="0"/>
                <a:ea typeface="MS PGothic" panose="020B0600070205080204" pitchFamily="34" charset="-128"/>
              </a:defRPr>
            </a:lvl3pPr>
            <a:lvl4pPr marL="1600200" indent="-228600" defTabSz="1341438"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4pPr>
            <a:lvl5pPr marL="2057400" indent="-228600" defTabSz="1341438"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5pPr>
            <a:lvl6pPr marL="2514600" indent="-228600" defTabSz="1341438" eaLnBrk="0" fontAlgn="base" hangingPunct="0">
              <a:spcBef>
                <a:spcPct val="20000"/>
              </a:spcBef>
              <a:spcAft>
                <a:spcPct val="0"/>
              </a:spcAft>
              <a:buChar char="»"/>
              <a:defRPr>
                <a:solidFill>
                  <a:schemeClr val="tx1"/>
                </a:solidFill>
                <a:latin typeface="Times New Roman" panose="02020603050405020304" pitchFamily="18" charset="0"/>
                <a:ea typeface="MS PGothic" panose="020B0600070205080204" pitchFamily="34" charset="-128"/>
              </a:defRPr>
            </a:lvl6pPr>
            <a:lvl7pPr marL="2971800" indent="-228600" defTabSz="1341438" eaLnBrk="0" fontAlgn="base" hangingPunct="0">
              <a:spcBef>
                <a:spcPct val="20000"/>
              </a:spcBef>
              <a:spcAft>
                <a:spcPct val="0"/>
              </a:spcAft>
              <a:buChar char="»"/>
              <a:defRPr>
                <a:solidFill>
                  <a:schemeClr val="tx1"/>
                </a:solidFill>
                <a:latin typeface="Times New Roman" panose="02020603050405020304" pitchFamily="18" charset="0"/>
                <a:ea typeface="MS PGothic" panose="020B0600070205080204" pitchFamily="34" charset="-128"/>
              </a:defRPr>
            </a:lvl7pPr>
            <a:lvl8pPr marL="3429000" indent="-228600" defTabSz="1341438" eaLnBrk="0" fontAlgn="base" hangingPunct="0">
              <a:spcBef>
                <a:spcPct val="20000"/>
              </a:spcBef>
              <a:spcAft>
                <a:spcPct val="0"/>
              </a:spcAft>
              <a:buChar char="»"/>
              <a:defRPr>
                <a:solidFill>
                  <a:schemeClr val="tx1"/>
                </a:solidFill>
                <a:latin typeface="Times New Roman" panose="02020603050405020304" pitchFamily="18" charset="0"/>
                <a:ea typeface="MS PGothic" panose="020B0600070205080204" pitchFamily="34" charset="-128"/>
              </a:defRPr>
            </a:lvl8pPr>
            <a:lvl9pPr marL="3886200" indent="-228600" defTabSz="1341438" eaLnBrk="0" fontAlgn="base" hangingPunct="0">
              <a:spcBef>
                <a:spcPct val="20000"/>
              </a:spcBef>
              <a:spcAft>
                <a:spcPct val="0"/>
              </a:spcAft>
              <a:buChar char="»"/>
              <a:defRPr>
                <a:solidFill>
                  <a:schemeClr val="tx1"/>
                </a:solidFill>
                <a:latin typeface="Times New Roman" panose="02020603050405020304" pitchFamily="18" charset="0"/>
                <a:ea typeface="MS PGothic" panose="020B0600070205080204" pitchFamily="34" charset="-128"/>
              </a:defRPr>
            </a:lvl9pPr>
          </a:lstStyle>
          <a:p>
            <a:pPr algn="ctr" eaLnBrk="1" hangingPunct="1">
              <a:spcBef>
                <a:spcPct val="0"/>
              </a:spcBef>
              <a:buFontTx/>
              <a:buNone/>
            </a:pPr>
            <a:endParaRPr lang="en-US" altLang="en-US" sz="3757">
              <a:solidFill>
                <a:srgbClr val="FFFF66"/>
              </a:solidFill>
            </a:endParaRPr>
          </a:p>
        </p:txBody>
      </p:sp>
      <p:pic>
        <p:nvPicPr>
          <p:cNvPr id="4099" name="Screen Shot 2013-02-04 at 9.24.37 PM.png" descr="/Users/drsteph/Desktop/Screen Shot 2013-02-04 at 9.24.37 PM.png"/>
          <p:cNvPicPr>
            <a:picLocks noChangeAspect="1"/>
          </p:cNvPicPr>
          <p:nvPr/>
        </p:nvPicPr>
        <p:blipFill>
          <a:blip r:embed="rId3" r:link="rId4">
            <a:extLst>
              <a:ext uri="{28A0092B-C50C-407E-A947-70E740481C1C}">
                <a14:useLocalDpi xmlns:a14="http://schemas.microsoft.com/office/drawing/2010/main" val="0"/>
              </a:ext>
            </a:extLst>
          </a:blip>
          <a:srcRect/>
          <a:stretch>
            <a:fillRect/>
          </a:stretch>
        </p:blipFill>
        <p:spPr bwMode="auto">
          <a:xfrm rot="20564030">
            <a:off x="10015948" y="28041155"/>
            <a:ext cx="4767470" cy="4031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Rectangle 132"/>
          <p:cNvSpPr>
            <a:spLocks noChangeArrowheads="1"/>
          </p:cNvSpPr>
          <p:nvPr/>
        </p:nvSpPr>
        <p:spPr bwMode="auto">
          <a:xfrm>
            <a:off x="76200" y="21938974"/>
            <a:ext cx="13335000" cy="82170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835" tIns="45415" rIns="90835" bIns="45415">
            <a:spAutoFit/>
          </a:bodyPr>
          <a:lstStyle>
            <a:lvl1pPr defTabSz="4176713" eaLnBrk="0" hangingPunct="0">
              <a:spcBef>
                <a:spcPct val="20000"/>
              </a:spcBef>
              <a:buChar char="•"/>
              <a:defRPr sz="13200">
                <a:solidFill>
                  <a:schemeClr val="tx1"/>
                </a:solidFill>
                <a:latin typeface="Times New Roman" panose="02020603050405020304" pitchFamily="18" charset="0"/>
                <a:ea typeface="MS PGothic" panose="020B0600070205080204" pitchFamily="34" charset="-128"/>
              </a:defRPr>
            </a:lvl1pPr>
            <a:lvl2pPr marL="742950" indent="-285750" defTabSz="4176713" eaLnBrk="0" hangingPunct="0">
              <a:spcBef>
                <a:spcPct val="20000"/>
              </a:spcBef>
              <a:buChar char="–"/>
              <a:defRPr sz="11400">
                <a:solidFill>
                  <a:schemeClr val="tx1"/>
                </a:solidFill>
                <a:latin typeface="Times New Roman" panose="02020603050405020304" pitchFamily="18" charset="0"/>
                <a:ea typeface="MS PGothic" panose="020B0600070205080204" pitchFamily="34" charset="-128"/>
              </a:defRPr>
            </a:lvl2pPr>
            <a:lvl3pPr marL="1143000" indent="-228600" defTabSz="4176713" eaLnBrk="0" hangingPunct="0">
              <a:spcBef>
                <a:spcPct val="20000"/>
              </a:spcBef>
              <a:buChar char="•"/>
              <a:defRPr sz="10100">
                <a:solidFill>
                  <a:schemeClr val="tx1"/>
                </a:solidFill>
                <a:latin typeface="Times New Roman" panose="02020603050405020304" pitchFamily="18" charset="0"/>
                <a:ea typeface="MS PGothic" panose="020B0600070205080204" pitchFamily="34" charset="-128"/>
              </a:defRPr>
            </a:lvl3pPr>
            <a:lvl4pPr marL="1600200" indent="-228600" defTabSz="4176713"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4pPr>
            <a:lvl5pPr marL="2057400" indent="-228600" defTabSz="4176713"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5pPr>
            <a:lvl6pPr marL="2514600" indent="-228600" defTabSz="4176713" eaLnBrk="0" fontAlgn="base" hangingPunct="0">
              <a:spcBef>
                <a:spcPct val="20000"/>
              </a:spcBef>
              <a:spcAft>
                <a:spcPct val="0"/>
              </a:spcAft>
              <a:buChar char="»"/>
              <a:defRPr>
                <a:solidFill>
                  <a:schemeClr val="tx1"/>
                </a:solidFill>
                <a:latin typeface="Times New Roman" panose="02020603050405020304" pitchFamily="18" charset="0"/>
                <a:ea typeface="MS PGothic" panose="020B0600070205080204" pitchFamily="34" charset="-128"/>
              </a:defRPr>
            </a:lvl6pPr>
            <a:lvl7pPr marL="2971800" indent="-228600" defTabSz="4176713" eaLnBrk="0" fontAlgn="base" hangingPunct="0">
              <a:spcBef>
                <a:spcPct val="20000"/>
              </a:spcBef>
              <a:spcAft>
                <a:spcPct val="0"/>
              </a:spcAft>
              <a:buChar char="»"/>
              <a:defRPr>
                <a:solidFill>
                  <a:schemeClr val="tx1"/>
                </a:solidFill>
                <a:latin typeface="Times New Roman" panose="02020603050405020304" pitchFamily="18" charset="0"/>
                <a:ea typeface="MS PGothic" panose="020B0600070205080204" pitchFamily="34" charset="-128"/>
              </a:defRPr>
            </a:lvl7pPr>
            <a:lvl8pPr marL="3429000" indent="-228600" defTabSz="4176713" eaLnBrk="0" fontAlgn="base" hangingPunct="0">
              <a:spcBef>
                <a:spcPct val="20000"/>
              </a:spcBef>
              <a:spcAft>
                <a:spcPct val="0"/>
              </a:spcAft>
              <a:buChar char="»"/>
              <a:defRPr>
                <a:solidFill>
                  <a:schemeClr val="tx1"/>
                </a:solidFill>
                <a:latin typeface="Times New Roman" panose="02020603050405020304" pitchFamily="18" charset="0"/>
                <a:ea typeface="MS PGothic" panose="020B0600070205080204" pitchFamily="34" charset="-128"/>
              </a:defRPr>
            </a:lvl8pPr>
            <a:lvl9pPr marL="3886200" indent="-228600" defTabSz="4176713" eaLnBrk="0" fontAlgn="base" hangingPunct="0">
              <a:spcBef>
                <a:spcPct val="20000"/>
              </a:spcBef>
              <a:spcAft>
                <a:spcPct val="0"/>
              </a:spcAft>
              <a:buChar char="»"/>
              <a:defRPr>
                <a:solidFill>
                  <a:schemeClr val="tx1"/>
                </a:solidFill>
                <a:latin typeface="Times New Roman" panose="02020603050405020304" pitchFamily="18" charset="0"/>
                <a:ea typeface="MS PGothic" panose="020B0600070205080204" pitchFamily="34" charset="-128"/>
              </a:defRPr>
            </a:lvl9pPr>
          </a:lstStyle>
          <a:p>
            <a:pPr eaLnBrk="1" hangingPunct="1">
              <a:spcBef>
                <a:spcPct val="0"/>
              </a:spcBef>
              <a:buFontTx/>
              <a:buNone/>
            </a:pPr>
            <a:r>
              <a:rPr lang="en-US" altLang="en-US" sz="4800" dirty="0">
                <a:solidFill>
                  <a:srgbClr val="000000"/>
                </a:solidFill>
                <a:latin typeface="Calibri" panose="020F0502020204030204" pitchFamily="34" charset="0"/>
              </a:rPr>
              <a:t>Describe the hypothesis here, if not separately discussed in a hypothesis section.</a:t>
            </a:r>
          </a:p>
          <a:p>
            <a:pPr eaLnBrk="1" hangingPunct="1">
              <a:spcBef>
                <a:spcPct val="0"/>
              </a:spcBef>
              <a:buFontTx/>
              <a:buNone/>
            </a:pPr>
            <a:endParaRPr lang="en-US" altLang="en-US" sz="4800" dirty="0">
              <a:solidFill>
                <a:srgbClr val="000000"/>
              </a:solidFill>
              <a:latin typeface="Calibri" panose="020F0502020204030204" pitchFamily="34" charset="0"/>
            </a:endParaRPr>
          </a:p>
          <a:p>
            <a:pPr eaLnBrk="1" hangingPunct="1">
              <a:spcBef>
                <a:spcPct val="0"/>
              </a:spcBef>
              <a:buFontTx/>
              <a:buNone/>
            </a:pPr>
            <a:r>
              <a:rPr lang="en-US" altLang="en-US" sz="4800" dirty="0">
                <a:solidFill>
                  <a:srgbClr val="000000"/>
                </a:solidFill>
                <a:latin typeface="Calibri" panose="020F0502020204030204" pitchFamily="34" charset="0"/>
              </a:rPr>
              <a:t>Here, you can describe the equipment used, setting, procedure, how data was analyzed, etc.</a:t>
            </a:r>
          </a:p>
          <a:p>
            <a:pPr eaLnBrk="1" hangingPunct="1">
              <a:spcBef>
                <a:spcPct val="0"/>
              </a:spcBef>
              <a:buFontTx/>
              <a:buNone/>
            </a:pPr>
            <a:endParaRPr lang="en-US" altLang="en-US" sz="4800" dirty="0">
              <a:solidFill>
                <a:srgbClr val="000000"/>
              </a:solidFill>
              <a:latin typeface="Calibri" panose="020F0502020204030204" pitchFamily="34" charset="0"/>
            </a:endParaRPr>
          </a:p>
          <a:p>
            <a:pPr eaLnBrk="1" hangingPunct="1">
              <a:spcBef>
                <a:spcPct val="0"/>
              </a:spcBef>
              <a:buFontTx/>
              <a:buNone/>
            </a:pPr>
            <a:r>
              <a:rPr lang="en-US" altLang="en-US" sz="4800" dirty="0">
                <a:solidFill>
                  <a:srgbClr val="000000"/>
                </a:solidFill>
                <a:latin typeface="Calibri" panose="020F0502020204030204" pitchFamily="34" charset="0"/>
              </a:rPr>
              <a:t>Ideally, integrate figures, images, tables, and graphs to accentuate this section to make it more visually appealing.  For instance, you can include an algorithm or process map.</a:t>
            </a:r>
          </a:p>
          <a:p>
            <a:pPr algn="just" eaLnBrk="1" hangingPunct="1">
              <a:spcBef>
                <a:spcPct val="0"/>
              </a:spcBef>
              <a:buFontTx/>
              <a:buNone/>
            </a:pPr>
            <a:endParaRPr lang="en-US" altLang="en-US" sz="4800" dirty="0">
              <a:solidFill>
                <a:srgbClr val="000000"/>
              </a:solidFill>
              <a:latin typeface="Calibri" panose="020F0502020204030204" pitchFamily="34" charset="0"/>
            </a:endParaRPr>
          </a:p>
        </p:txBody>
      </p:sp>
      <p:cxnSp>
        <p:nvCxnSpPr>
          <p:cNvPr id="4101" name="Straight Connector 49"/>
          <p:cNvCxnSpPr>
            <a:cxnSpLocks noChangeShapeType="1"/>
          </p:cNvCxnSpPr>
          <p:nvPr/>
        </p:nvCxnSpPr>
        <p:spPr bwMode="auto">
          <a:xfrm>
            <a:off x="0" y="0"/>
            <a:ext cx="2193235" cy="0"/>
          </a:xfrm>
          <a:prstGeom prst="line">
            <a:avLst/>
          </a:prstGeom>
          <a:noFill/>
          <a:ln w="0">
            <a:solidFill>
              <a:srgbClr val="FBFFFF"/>
            </a:solidFill>
            <a:round/>
            <a:headEnd/>
            <a:tailEnd/>
          </a:ln>
          <a:extLst>
            <a:ext uri="{909E8E84-426E-40DD-AFC4-6F175D3DCCD1}">
              <a14:hiddenFill xmlns:a14="http://schemas.microsoft.com/office/drawing/2010/main">
                <a:noFill/>
              </a14:hiddenFill>
            </a:ext>
          </a:extLst>
        </p:spPr>
      </p:cxnSp>
      <p:cxnSp>
        <p:nvCxnSpPr>
          <p:cNvPr id="4102" name="Straight Connector 26"/>
          <p:cNvCxnSpPr>
            <a:cxnSpLocks noChangeShapeType="1"/>
          </p:cNvCxnSpPr>
          <p:nvPr/>
        </p:nvCxnSpPr>
        <p:spPr bwMode="auto">
          <a:xfrm>
            <a:off x="3" y="0"/>
            <a:ext cx="1096617" cy="0"/>
          </a:xfrm>
          <a:prstGeom prst="line">
            <a:avLst/>
          </a:prstGeom>
          <a:noFill/>
          <a:ln w="0">
            <a:solidFill>
              <a:srgbClr val="FEFFFF"/>
            </a:solidFill>
            <a:round/>
            <a:headEnd/>
            <a:tailEnd/>
          </a:ln>
          <a:extLst>
            <a:ext uri="{909E8E84-426E-40DD-AFC4-6F175D3DCCD1}">
              <a14:hiddenFill xmlns:a14="http://schemas.microsoft.com/office/drawing/2010/main">
                <a:noFill/>
              </a14:hiddenFill>
            </a:ext>
          </a:extLst>
        </p:spPr>
      </p:cxnSp>
      <p:cxnSp>
        <p:nvCxnSpPr>
          <p:cNvPr id="4103" name="Straight Connector 27"/>
          <p:cNvCxnSpPr>
            <a:cxnSpLocks noChangeShapeType="1"/>
          </p:cNvCxnSpPr>
          <p:nvPr/>
        </p:nvCxnSpPr>
        <p:spPr bwMode="auto">
          <a:xfrm>
            <a:off x="3" y="0"/>
            <a:ext cx="1096617" cy="0"/>
          </a:xfrm>
          <a:prstGeom prst="line">
            <a:avLst/>
          </a:prstGeom>
          <a:noFill/>
          <a:ln w="0">
            <a:solidFill>
              <a:srgbClr val="FEFFFF"/>
            </a:solidFill>
            <a:round/>
            <a:headEnd/>
            <a:tailEnd/>
          </a:ln>
          <a:extLst>
            <a:ext uri="{909E8E84-426E-40DD-AFC4-6F175D3DCCD1}">
              <a14:hiddenFill xmlns:a14="http://schemas.microsoft.com/office/drawing/2010/main">
                <a:noFill/>
              </a14:hiddenFill>
            </a:ext>
          </a:extLst>
        </p:spPr>
      </p:cxnSp>
      <p:sp>
        <p:nvSpPr>
          <p:cNvPr id="4104" name="Rectangle 1628"/>
          <p:cNvSpPr>
            <a:spLocks noChangeArrowheads="1"/>
          </p:cNvSpPr>
          <p:nvPr/>
        </p:nvSpPr>
        <p:spPr bwMode="auto">
          <a:xfrm>
            <a:off x="0" y="4967912"/>
            <a:ext cx="13609983" cy="1500809"/>
          </a:xfrm>
          <a:prstGeom prst="rect">
            <a:avLst/>
          </a:prstGeom>
          <a:solidFill>
            <a:srgbClr val="990000"/>
          </a:solidFill>
          <a:ln>
            <a:noFill/>
          </a:ln>
          <a:extLst>
            <a:ext uri="{91240B29-F687-4F45-9708-019B960494DF}">
              <a14:hiddenLine xmlns:a14="http://schemas.microsoft.com/office/drawing/2010/main" w="19050">
                <a:solidFill>
                  <a:srgbClr val="000000"/>
                </a:solidFill>
                <a:miter lim="800000"/>
                <a:headEnd/>
                <a:tailEnd/>
              </a14:hiddenLine>
            </a:ext>
          </a:extLst>
        </p:spPr>
        <p:txBody>
          <a:bodyPr wrap="none" lIns="293368" tIns="146684" rIns="293368" bIns="146684" anchor="ctr"/>
          <a:lstStyle>
            <a:lvl1pPr defTabSz="4337050" eaLnBrk="0" hangingPunct="0">
              <a:spcBef>
                <a:spcPct val="20000"/>
              </a:spcBef>
              <a:buChar char="•"/>
              <a:defRPr sz="13200">
                <a:solidFill>
                  <a:schemeClr val="tx1"/>
                </a:solidFill>
                <a:latin typeface="Times New Roman" panose="02020603050405020304" pitchFamily="18" charset="0"/>
                <a:ea typeface="MS PGothic" panose="020B0600070205080204" pitchFamily="34" charset="-128"/>
              </a:defRPr>
            </a:lvl1pPr>
            <a:lvl2pPr marL="742950" indent="-285750" defTabSz="4337050" eaLnBrk="0" hangingPunct="0">
              <a:spcBef>
                <a:spcPct val="20000"/>
              </a:spcBef>
              <a:buChar char="–"/>
              <a:defRPr sz="11400">
                <a:solidFill>
                  <a:schemeClr val="tx1"/>
                </a:solidFill>
                <a:latin typeface="Times New Roman" panose="02020603050405020304" pitchFamily="18" charset="0"/>
                <a:ea typeface="MS PGothic" panose="020B0600070205080204" pitchFamily="34" charset="-128"/>
              </a:defRPr>
            </a:lvl2pPr>
            <a:lvl3pPr marL="1143000" indent="-228600" defTabSz="4337050" eaLnBrk="0" hangingPunct="0">
              <a:spcBef>
                <a:spcPct val="20000"/>
              </a:spcBef>
              <a:buChar char="•"/>
              <a:defRPr sz="10100">
                <a:solidFill>
                  <a:schemeClr val="tx1"/>
                </a:solidFill>
                <a:latin typeface="Times New Roman" panose="02020603050405020304" pitchFamily="18" charset="0"/>
                <a:ea typeface="MS PGothic" panose="020B0600070205080204" pitchFamily="34" charset="-128"/>
              </a:defRPr>
            </a:lvl3pPr>
            <a:lvl4pPr marL="1600200" indent="-228600" defTabSz="433705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4pPr>
            <a:lvl5pPr marL="2057400" indent="-228600" defTabSz="433705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5pPr>
            <a:lvl6pPr marL="2514600" indent="-228600" defTabSz="4337050" eaLnBrk="0" fontAlgn="base" hangingPunct="0">
              <a:spcBef>
                <a:spcPct val="20000"/>
              </a:spcBef>
              <a:spcAft>
                <a:spcPct val="0"/>
              </a:spcAft>
              <a:buChar char="»"/>
              <a:defRPr>
                <a:solidFill>
                  <a:schemeClr val="tx1"/>
                </a:solidFill>
                <a:latin typeface="Times New Roman" panose="02020603050405020304" pitchFamily="18" charset="0"/>
                <a:ea typeface="MS PGothic" panose="020B0600070205080204" pitchFamily="34" charset="-128"/>
              </a:defRPr>
            </a:lvl6pPr>
            <a:lvl7pPr marL="2971800" indent="-228600" defTabSz="4337050" eaLnBrk="0" fontAlgn="base" hangingPunct="0">
              <a:spcBef>
                <a:spcPct val="20000"/>
              </a:spcBef>
              <a:spcAft>
                <a:spcPct val="0"/>
              </a:spcAft>
              <a:buChar char="»"/>
              <a:defRPr>
                <a:solidFill>
                  <a:schemeClr val="tx1"/>
                </a:solidFill>
                <a:latin typeface="Times New Roman" panose="02020603050405020304" pitchFamily="18" charset="0"/>
                <a:ea typeface="MS PGothic" panose="020B0600070205080204" pitchFamily="34" charset="-128"/>
              </a:defRPr>
            </a:lvl7pPr>
            <a:lvl8pPr marL="3429000" indent="-228600" defTabSz="4337050" eaLnBrk="0" fontAlgn="base" hangingPunct="0">
              <a:spcBef>
                <a:spcPct val="20000"/>
              </a:spcBef>
              <a:spcAft>
                <a:spcPct val="0"/>
              </a:spcAft>
              <a:buChar char="»"/>
              <a:defRPr>
                <a:solidFill>
                  <a:schemeClr val="tx1"/>
                </a:solidFill>
                <a:latin typeface="Times New Roman" panose="02020603050405020304" pitchFamily="18" charset="0"/>
                <a:ea typeface="MS PGothic" panose="020B0600070205080204" pitchFamily="34" charset="-128"/>
              </a:defRPr>
            </a:lvl8pPr>
            <a:lvl9pPr marL="3886200" indent="-228600" defTabSz="4337050" eaLnBrk="0" fontAlgn="base" hangingPunct="0">
              <a:spcBef>
                <a:spcPct val="20000"/>
              </a:spcBef>
              <a:spcAft>
                <a:spcPct val="0"/>
              </a:spcAft>
              <a:buChar char="»"/>
              <a:defRPr>
                <a:solidFill>
                  <a:schemeClr val="tx1"/>
                </a:solidFill>
                <a:latin typeface="Times New Roman" panose="02020603050405020304" pitchFamily="18" charset="0"/>
                <a:ea typeface="MS PGothic" panose="020B0600070205080204" pitchFamily="34" charset="-128"/>
              </a:defRPr>
            </a:lvl9pPr>
          </a:lstStyle>
          <a:p>
            <a:pPr algn="ctr" eaLnBrk="1" hangingPunct="1">
              <a:spcBef>
                <a:spcPct val="0"/>
              </a:spcBef>
              <a:buFontTx/>
              <a:buNone/>
            </a:pPr>
            <a:r>
              <a:rPr lang="en-US" altLang="en-US" sz="5739" b="1">
                <a:solidFill>
                  <a:schemeClr val="bg1"/>
                </a:solidFill>
                <a:latin typeface="Calibri" panose="020F0502020204030204" pitchFamily="34" charset="0"/>
              </a:rPr>
              <a:t>Introduction/Background</a:t>
            </a:r>
          </a:p>
        </p:txBody>
      </p:sp>
      <p:cxnSp>
        <p:nvCxnSpPr>
          <p:cNvPr id="4105" name="Straight Connector 28"/>
          <p:cNvCxnSpPr>
            <a:cxnSpLocks noChangeShapeType="1"/>
          </p:cNvCxnSpPr>
          <p:nvPr/>
        </p:nvCxnSpPr>
        <p:spPr bwMode="auto">
          <a:xfrm>
            <a:off x="3" y="0"/>
            <a:ext cx="1096617" cy="0"/>
          </a:xfrm>
          <a:prstGeom prst="line">
            <a:avLst/>
          </a:prstGeom>
          <a:noFill/>
          <a:ln w="0">
            <a:solidFill>
              <a:srgbClr val="FEFFFF"/>
            </a:solidFill>
            <a:round/>
            <a:headEnd/>
            <a:tailEnd/>
          </a:ln>
          <a:extLst>
            <a:ext uri="{909E8E84-426E-40DD-AFC4-6F175D3DCCD1}">
              <a14:hiddenFill xmlns:a14="http://schemas.microsoft.com/office/drawing/2010/main">
                <a:noFill/>
              </a14:hiddenFill>
            </a:ext>
          </a:extLst>
        </p:spPr>
      </p:cxnSp>
      <p:sp>
        <p:nvSpPr>
          <p:cNvPr id="4106" name="Rectangle 4"/>
          <p:cNvSpPr>
            <a:spLocks noChangeArrowheads="1"/>
          </p:cNvSpPr>
          <p:nvPr/>
        </p:nvSpPr>
        <p:spPr bwMode="auto">
          <a:xfrm>
            <a:off x="0" y="3"/>
            <a:ext cx="43891200" cy="3908883"/>
          </a:xfrm>
          <a:prstGeom prst="rect">
            <a:avLst/>
          </a:prstGeom>
          <a:solidFill>
            <a:srgbClr val="991B1E"/>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52603" tIns="226307" rIns="452603" bIns="226307">
            <a:spAutoFit/>
          </a:bodyPr>
          <a:lstStyle>
            <a:lvl1pPr defTabSz="1341438" eaLnBrk="0" hangingPunct="0">
              <a:spcBef>
                <a:spcPct val="20000"/>
              </a:spcBef>
              <a:buChar char="•"/>
              <a:defRPr sz="13200">
                <a:solidFill>
                  <a:schemeClr val="tx1"/>
                </a:solidFill>
                <a:latin typeface="Times New Roman" panose="02020603050405020304" pitchFamily="18" charset="0"/>
                <a:ea typeface="MS PGothic" panose="020B0600070205080204" pitchFamily="34" charset="-128"/>
              </a:defRPr>
            </a:lvl1pPr>
            <a:lvl2pPr marL="742950" indent="-285750" defTabSz="1341438" eaLnBrk="0" hangingPunct="0">
              <a:spcBef>
                <a:spcPct val="20000"/>
              </a:spcBef>
              <a:buChar char="–"/>
              <a:defRPr sz="11400">
                <a:solidFill>
                  <a:schemeClr val="tx1"/>
                </a:solidFill>
                <a:latin typeface="Times New Roman" panose="02020603050405020304" pitchFamily="18" charset="0"/>
                <a:ea typeface="MS PGothic" panose="020B0600070205080204" pitchFamily="34" charset="-128"/>
              </a:defRPr>
            </a:lvl2pPr>
            <a:lvl3pPr marL="1143000" indent="-228600" defTabSz="1341438" eaLnBrk="0" hangingPunct="0">
              <a:spcBef>
                <a:spcPct val="20000"/>
              </a:spcBef>
              <a:buChar char="•"/>
              <a:defRPr sz="10100">
                <a:solidFill>
                  <a:schemeClr val="tx1"/>
                </a:solidFill>
                <a:latin typeface="Times New Roman" panose="02020603050405020304" pitchFamily="18" charset="0"/>
                <a:ea typeface="MS PGothic" panose="020B0600070205080204" pitchFamily="34" charset="-128"/>
              </a:defRPr>
            </a:lvl3pPr>
            <a:lvl4pPr marL="1600200" indent="-228600" defTabSz="1341438"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4pPr>
            <a:lvl5pPr marL="2057400" indent="-228600" defTabSz="1341438"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5pPr>
            <a:lvl6pPr marL="2514600" indent="-228600" defTabSz="1341438" eaLnBrk="0" fontAlgn="base" hangingPunct="0">
              <a:spcBef>
                <a:spcPct val="20000"/>
              </a:spcBef>
              <a:spcAft>
                <a:spcPct val="0"/>
              </a:spcAft>
              <a:buChar char="»"/>
              <a:defRPr>
                <a:solidFill>
                  <a:schemeClr val="tx1"/>
                </a:solidFill>
                <a:latin typeface="Times New Roman" panose="02020603050405020304" pitchFamily="18" charset="0"/>
                <a:ea typeface="MS PGothic" panose="020B0600070205080204" pitchFamily="34" charset="-128"/>
              </a:defRPr>
            </a:lvl6pPr>
            <a:lvl7pPr marL="2971800" indent="-228600" defTabSz="1341438" eaLnBrk="0" fontAlgn="base" hangingPunct="0">
              <a:spcBef>
                <a:spcPct val="20000"/>
              </a:spcBef>
              <a:spcAft>
                <a:spcPct val="0"/>
              </a:spcAft>
              <a:buChar char="»"/>
              <a:defRPr>
                <a:solidFill>
                  <a:schemeClr val="tx1"/>
                </a:solidFill>
                <a:latin typeface="Times New Roman" panose="02020603050405020304" pitchFamily="18" charset="0"/>
                <a:ea typeface="MS PGothic" panose="020B0600070205080204" pitchFamily="34" charset="-128"/>
              </a:defRPr>
            </a:lvl7pPr>
            <a:lvl8pPr marL="3429000" indent="-228600" defTabSz="1341438" eaLnBrk="0" fontAlgn="base" hangingPunct="0">
              <a:spcBef>
                <a:spcPct val="20000"/>
              </a:spcBef>
              <a:spcAft>
                <a:spcPct val="0"/>
              </a:spcAft>
              <a:buChar char="»"/>
              <a:defRPr>
                <a:solidFill>
                  <a:schemeClr val="tx1"/>
                </a:solidFill>
                <a:latin typeface="Times New Roman" panose="02020603050405020304" pitchFamily="18" charset="0"/>
                <a:ea typeface="MS PGothic" panose="020B0600070205080204" pitchFamily="34" charset="-128"/>
              </a:defRPr>
            </a:lvl8pPr>
            <a:lvl9pPr marL="3886200" indent="-228600" defTabSz="1341438" eaLnBrk="0" fontAlgn="base" hangingPunct="0">
              <a:spcBef>
                <a:spcPct val="20000"/>
              </a:spcBef>
              <a:spcAft>
                <a:spcPct val="0"/>
              </a:spcAft>
              <a:buChar char="»"/>
              <a:defRPr>
                <a:solidFill>
                  <a:schemeClr val="tx1"/>
                </a:solidFill>
                <a:latin typeface="Times New Roman" panose="02020603050405020304" pitchFamily="18" charset="0"/>
                <a:ea typeface="MS PGothic" panose="020B0600070205080204" pitchFamily="34" charset="-128"/>
              </a:defRPr>
            </a:lvl9pPr>
          </a:lstStyle>
          <a:p>
            <a:pPr algn="ctr" eaLnBrk="1" hangingPunct="1">
              <a:spcBef>
                <a:spcPct val="0"/>
              </a:spcBef>
              <a:buFontTx/>
              <a:buNone/>
            </a:pPr>
            <a:r>
              <a:rPr lang="en-US" altLang="en-US" sz="11479" b="1" dirty="0">
                <a:solidFill>
                  <a:srgbClr val="FFFFFF"/>
                </a:solidFill>
                <a:latin typeface="Calibri" panose="020F0502020204030204" pitchFamily="34" charset="0"/>
              </a:rPr>
              <a:t>Your Title Here</a:t>
            </a:r>
            <a:endParaRPr lang="en-US" altLang="ja-JP" sz="11479" b="1" dirty="0">
              <a:solidFill>
                <a:srgbClr val="FFFFFF"/>
              </a:solidFill>
              <a:latin typeface="Baskerville Old Face" panose="02020602080505020303" pitchFamily="18" charset="0"/>
            </a:endParaRPr>
          </a:p>
          <a:p>
            <a:pPr algn="ctr" eaLnBrk="1" hangingPunct="1">
              <a:spcBef>
                <a:spcPct val="0"/>
              </a:spcBef>
              <a:buFontTx/>
              <a:buNone/>
            </a:pPr>
            <a:r>
              <a:rPr lang="en-US" altLang="en-US" sz="5739" dirty="0">
                <a:solidFill>
                  <a:srgbClr val="FFFFFF"/>
                </a:solidFill>
                <a:latin typeface="Calibri" panose="020F0502020204030204" pitchFamily="34" charset="0"/>
              </a:rPr>
              <a:t>Author 1, MD</a:t>
            </a:r>
            <a:r>
              <a:rPr lang="en-US" altLang="en-US" sz="5739" baseline="30000" dirty="0">
                <a:solidFill>
                  <a:srgbClr val="FFFFFF"/>
                </a:solidFill>
                <a:latin typeface="Calibri" panose="020F0502020204030204" pitchFamily="34" charset="0"/>
              </a:rPr>
              <a:t>1</a:t>
            </a:r>
            <a:r>
              <a:rPr lang="en-US" altLang="en-US" sz="5739" dirty="0">
                <a:solidFill>
                  <a:srgbClr val="FFFFFF"/>
                </a:solidFill>
                <a:latin typeface="Calibri" panose="020F0502020204030204" pitchFamily="34" charset="0"/>
              </a:rPr>
              <a:t>, Author 2, MD</a:t>
            </a:r>
            <a:r>
              <a:rPr lang="en-US" altLang="en-US" sz="5739" baseline="30000" dirty="0">
                <a:solidFill>
                  <a:srgbClr val="FFFFFF"/>
                </a:solidFill>
                <a:latin typeface="Calibri" panose="020F0502020204030204" pitchFamily="34" charset="0"/>
              </a:rPr>
              <a:t>2</a:t>
            </a:r>
            <a:r>
              <a:rPr lang="en-US" altLang="en-US" sz="5739" dirty="0">
                <a:solidFill>
                  <a:srgbClr val="FFFFFF"/>
                </a:solidFill>
                <a:latin typeface="Calibri" panose="020F0502020204030204" pitchFamily="34" charset="0"/>
              </a:rPr>
              <a:t>, Author 3, MD</a:t>
            </a:r>
            <a:r>
              <a:rPr lang="en-US" altLang="en-US" sz="5739" baseline="30000" dirty="0">
                <a:solidFill>
                  <a:srgbClr val="FFFFFF"/>
                </a:solidFill>
                <a:latin typeface="Calibri" panose="020F0502020204030204" pitchFamily="34" charset="0"/>
              </a:rPr>
              <a:t>3</a:t>
            </a:r>
            <a:r>
              <a:rPr lang="en-US" altLang="en-US" sz="5739" dirty="0">
                <a:solidFill>
                  <a:srgbClr val="FFFFFF"/>
                </a:solidFill>
                <a:latin typeface="Calibri" panose="020F0502020204030204" pitchFamily="34" charset="0"/>
              </a:rPr>
              <a:t>, etc</a:t>
            </a:r>
          </a:p>
          <a:p>
            <a:pPr algn="ctr" eaLnBrk="1" hangingPunct="1">
              <a:spcBef>
                <a:spcPct val="0"/>
              </a:spcBef>
              <a:buFontTx/>
              <a:buNone/>
            </a:pPr>
            <a:r>
              <a:rPr lang="en-US" altLang="en-US" sz="4278" dirty="0">
                <a:solidFill>
                  <a:srgbClr val="FFFFFF"/>
                </a:solidFill>
                <a:latin typeface="Calibri" panose="020F0502020204030204" pitchFamily="34" charset="0"/>
              </a:rPr>
              <a:t>Keck School of Medicine, </a:t>
            </a:r>
            <a:r>
              <a:rPr lang="en-US" altLang="en-US" sz="4278" baseline="30000" dirty="0">
                <a:solidFill>
                  <a:srgbClr val="FFFFFF"/>
                </a:solidFill>
                <a:latin typeface="Calibri" panose="020F0502020204030204" pitchFamily="34" charset="0"/>
              </a:rPr>
              <a:t>1</a:t>
            </a:r>
            <a:r>
              <a:rPr lang="en-US" altLang="en-US" sz="4278" dirty="0">
                <a:solidFill>
                  <a:srgbClr val="FFFFFF"/>
                </a:solidFill>
                <a:latin typeface="Calibri" panose="020F0502020204030204" pitchFamily="34" charset="0"/>
              </a:rPr>
              <a:t>Departments of Internal Medicine and Pediatrics, </a:t>
            </a:r>
            <a:r>
              <a:rPr lang="en-US" altLang="en-US" sz="4278" baseline="30000" dirty="0">
                <a:solidFill>
                  <a:srgbClr val="FFFFFF"/>
                </a:solidFill>
                <a:latin typeface="Calibri" panose="020F0502020204030204" pitchFamily="34" charset="0"/>
              </a:rPr>
              <a:t>2</a:t>
            </a:r>
            <a:r>
              <a:rPr lang="en-US" altLang="en-US" sz="4278" dirty="0">
                <a:solidFill>
                  <a:srgbClr val="FFFFFF"/>
                </a:solidFill>
                <a:latin typeface="Calibri" panose="020F0502020204030204" pitchFamily="34" charset="0"/>
              </a:rPr>
              <a:t>Department of Family Medicine,</a:t>
            </a:r>
            <a:r>
              <a:rPr lang="en-US" altLang="en-US" sz="4278" baseline="30000" dirty="0">
                <a:solidFill>
                  <a:srgbClr val="FFFFFF"/>
                </a:solidFill>
                <a:latin typeface="Calibri" panose="020F0502020204030204" pitchFamily="34" charset="0"/>
              </a:rPr>
              <a:t> 3</a:t>
            </a:r>
            <a:r>
              <a:rPr lang="en-US" altLang="en-US" sz="4278" dirty="0">
                <a:solidFill>
                  <a:srgbClr val="FFFFFF"/>
                </a:solidFill>
                <a:latin typeface="Calibri" panose="020F0502020204030204" pitchFamily="34" charset="0"/>
              </a:rPr>
              <a:t>Division of Medical Education,  Los Angeles, CA, USA</a:t>
            </a:r>
          </a:p>
        </p:txBody>
      </p:sp>
      <p:cxnSp>
        <p:nvCxnSpPr>
          <p:cNvPr id="4107" name="Straight Connector 29"/>
          <p:cNvCxnSpPr>
            <a:cxnSpLocks noChangeShapeType="1"/>
          </p:cNvCxnSpPr>
          <p:nvPr/>
        </p:nvCxnSpPr>
        <p:spPr bwMode="auto">
          <a:xfrm>
            <a:off x="3" y="0"/>
            <a:ext cx="1096617" cy="0"/>
          </a:xfrm>
          <a:prstGeom prst="line">
            <a:avLst/>
          </a:prstGeom>
          <a:noFill/>
          <a:ln w="0">
            <a:solidFill>
              <a:srgbClr val="FEFFFF"/>
            </a:solidFill>
            <a:round/>
            <a:headEnd/>
            <a:tailEnd/>
          </a:ln>
          <a:extLst>
            <a:ext uri="{909E8E84-426E-40DD-AFC4-6F175D3DCCD1}">
              <a14:hiddenFill xmlns:a14="http://schemas.microsoft.com/office/drawing/2010/main">
                <a:noFill/>
              </a14:hiddenFill>
            </a:ext>
          </a:extLst>
        </p:spPr>
      </p:cxnSp>
      <p:cxnSp>
        <p:nvCxnSpPr>
          <p:cNvPr id="4108" name="Straight Connector 30"/>
          <p:cNvCxnSpPr>
            <a:cxnSpLocks noChangeShapeType="1"/>
          </p:cNvCxnSpPr>
          <p:nvPr/>
        </p:nvCxnSpPr>
        <p:spPr bwMode="auto">
          <a:xfrm>
            <a:off x="0" y="3"/>
            <a:ext cx="0" cy="1621735"/>
          </a:xfrm>
          <a:prstGeom prst="line">
            <a:avLst/>
          </a:prstGeom>
          <a:noFill/>
          <a:ln w="0">
            <a:solidFill>
              <a:srgbClr val="FDFFFF"/>
            </a:solidFill>
            <a:round/>
            <a:headEnd/>
            <a:tailEnd/>
          </a:ln>
          <a:extLst>
            <a:ext uri="{909E8E84-426E-40DD-AFC4-6F175D3DCCD1}">
              <a14:hiddenFill xmlns:a14="http://schemas.microsoft.com/office/drawing/2010/main">
                <a:noFill/>
              </a14:hiddenFill>
            </a:ext>
          </a:extLst>
        </p:spPr>
      </p:cxnSp>
      <p:sp>
        <p:nvSpPr>
          <p:cNvPr id="4109" name="Rectangle 1817"/>
          <p:cNvSpPr>
            <a:spLocks noChangeArrowheads="1"/>
          </p:cNvSpPr>
          <p:nvPr/>
        </p:nvSpPr>
        <p:spPr bwMode="auto">
          <a:xfrm>
            <a:off x="-8283" y="39683395"/>
            <a:ext cx="592533" cy="1519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93368" tIns="146684" rIns="293368" bIns="146684" anchor="ctr">
            <a:spAutoFit/>
          </a:bodyPr>
          <a:lstStyle>
            <a:lvl1pPr defTabSz="2806700" eaLnBrk="0" hangingPunct="0">
              <a:spcBef>
                <a:spcPct val="20000"/>
              </a:spcBef>
              <a:buChar char="•"/>
              <a:defRPr sz="13200">
                <a:solidFill>
                  <a:schemeClr val="tx1"/>
                </a:solidFill>
                <a:latin typeface="Times New Roman" panose="02020603050405020304" pitchFamily="18" charset="0"/>
                <a:ea typeface="MS PGothic" panose="020B0600070205080204" pitchFamily="34" charset="-128"/>
              </a:defRPr>
            </a:lvl1pPr>
            <a:lvl2pPr marL="742950" indent="-285750" defTabSz="2806700" eaLnBrk="0" hangingPunct="0">
              <a:spcBef>
                <a:spcPct val="20000"/>
              </a:spcBef>
              <a:buChar char="–"/>
              <a:defRPr sz="11400">
                <a:solidFill>
                  <a:schemeClr val="tx1"/>
                </a:solidFill>
                <a:latin typeface="Times New Roman" panose="02020603050405020304" pitchFamily="18" charset="0"/>
                <a:ea typeface="MS PGothic" panose="020B0600070205080204" pitchFamily="34" charset="-128"/>
              </a:defRPr>
            </a:lvl2pPr>
            <a:lvl3pPr marL="1143000" indent="-228600" defTabSz="2806700" eaLnBrk="0" hangingPunct="0">
              <a:spcBef>
                <a:spcPct val="20000"/>
              </a:spcBef>
              <a:buChar char="•"/>
              <a:defRPr sz="10100">
                <a:solidFill>
                  <a:schemeClr val="tx1"/>
                </a:solidFill>
                <a:latin typeface="Times New Roman" panose="02020603050405020304" pitchFamily="18" charset="0"/>
                <a:ea typeface="MS PGothic" panose="020B0600070205080204" pitchFamily="34" charset="-128"/>
              </a:defRPr>
            </a:lvl3pPr>
            <a:lvl4pPr marL="1600200" indent="-228600" defTabSz="28067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4pPr>
            <a:lvl5pPr marL="2057400" indent="-228600" defTabSz="28067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5pPr>
            <a:lvl6pPr marL="2514600" indent="-228600" defTabSz="2806700" eaLnBrk="0" fontAlgn="base" hangingPunct="0">
              <a:spcBef>
                <a:spcPct val="20000"/>
              </a:spcBef>
              <a:spcAft>
                <a:spcPct val="0"/>
              </a:spcAft>
              <a:buChar char="»"/>
              <a:defRPr>
                <a:solidFill>
                  <a:schemeClr val="tx1"/>
                </a:solidFill>
                <a:latin typeface="Times New Roman" panose="02020603050405020304" pitchFamily="18" charset="0"/>
                <a:ea typeface="MS PGothic" panose="020B0600070205080204" pitchFamily="34" charset="-128"/>
              </a:defRPr>
            </a:lvl6pPr>
            <a:lvl7pPr marL="2971800" indent="-228600" defTabSz="2806700" eaLnBrk="0" fontAlgn="base" hangingPunct="0">
              <a:spcBef>
                <a:spcPct val="20000"/>
              </a:spcBef>
              <a:spcAft>
                <a:spcPct val="0"/>
              </a:spcAft>
              <a:buChar char="»"/>
              <a:defRPr>
                <a:solidFill>
                  <a:schemeClr val="tx1"/>
                </a:solidFill>
                <a:latin typeface="Times New Roman" panose="02020603050405020304" pitchFamily="18" charset="0"/>
                <a:ea typeface="MS PGothic" panose="020B0600070205080204" pitchFamily="34" charset="-128"/>
              </a:defRPr>
            </a:lvl7pPr>
            <a:lvl8pPr marL="3429000" indent="-228600" defTabSz="2806700" eaLnBrk="0" fontAlgn="base" hangingPunct="0">
              <a:spcBef>
                <a:spcPct val="20000"/>
              </a:spcBef>
              <a:spcAft>
                <a:spcPct val="0"/>
              </a:spcAft>
              <a:buChar char="»"/>
              <a:defRPr>
                <a:solidFill>
                  <a:schemeClr val="tx1"/>
                </a:solidFill>
                <a:latin typeface="Times New Roman" panose="02020603050405020304" pitchFamily="18" charset="0"/>
                <a:ea typeface="MS PGothic" panose="020B0600070205080204" pitchFamily="34" charset="-128"/>
              </a:defRPr>
            </a:lvl8pPr>
            <a:lvl9pPr marL="3886200" indent="-228600" defTabSz="2806700" eaLnBrk="0" fontAlgn="base" hangingPunct="0">
              <a:spcBef>
                <a:spcPct val="20000"/>
              </a:spcBef>
              <a:spcAft>
                <a:spcPct val="0"/>
              </a:spcAft>
              <a:buChar char="»"/>
              <a:defRPr>
                <a:solidFill>
                  <a:schemeClr val="tx1"/>
                </a:solidFill>
                <a:latin typeface="Times New Roman" panose="02020603050405020304" pitchFamily="18" charset="0"/>
                <a:ea typeface="MS PGothic" panose="020B0600070205080204" pitchFamily="34" charset="-128"/>
              </a:defRPr>
            </a:lvl9pPr>
          </a:lstStyle>
          <a:p>
            <a:pPr eaLnBrk="1" hangingPunct="1">
              <a:spcBef>
                <a:spcPct val="0"/>
              </a:spcBef>
              <a:buFontTx/>
              <a:buNone/>
            </a:pPr>
            <a:endParaRPr lang="en-US" altLang="en-US" sz="7618">
              <a:solidFill>
                <a:srgbClr val="000000"/>
              </a:solidFill>
              <a:cs typeface="Arial" panose="020B0604020202020204" pitchFamily="34" charset="0"/>
            </a:endParaRPr>
          </a:p>
        </p:txBody>
      </p:sp>
      <p:sp>
        <p:nvSpPr>
          <p:cNvPr id="4110" name="Rectangle 2000"/>
          <p:cNvSpPr>
            <a:spLocks noChangeArrowheads="1"/>
          </p:cNvSpPr>
          <p:nvPr/>
        </p:nvSpPr>
        <p:spPr bwMode="auto">
          <a:xfrm>
            <a:off x="-8283" y="39683395"/>
            <a:ext cx="592533" cy="1519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93368" tIns="146684" rIns="293368" bIns="146684" anchor="ctr">
            <a:spAutoFit/>
          </a:bodyPr>
          <a:lstStyle>
            <a:lvl1pPr defTabSz="2806700" eaLnBrk="0" hangingPunct="0">
              <a:spcBef>
                <a:spcPct val="20000"/>
              </a:spcBef>
              <a:buChar char="•"/>
              <a:defRPr sz="13200">
                <a:solidFill>
                  <a:schemeClr val="tx1"/>
                </a:solidFill>
                <a:latin typeface="Times New Roman" panose="02020603050405020304" pitchFamily="18" charset="0"/>
                <a:ea typeface="MS PGothic" panose="020B0600070205080204" pitchFamily="34" charset="-128"/>
              </a:defRPr>
            </a:lvl1pPr>
            <a:lvl2pPr marL="742950" indent="-285750" defTabSz="2806700" eaLnBrk="0" hangingPunct="0">
              <a:spcBef>
                <a:spcPct val="20000"/>
              </a:spcBef>
              <a:buChar char="–"/>
              <a:defRPr sz="11400">
                <a:solidFill>
                  <a:schemeClr val="tx1"/>
                </a:solidFill>
                <a:latin typeface="Times New Roman" panose="02020603050405020304" pitchFamily="18" charset="0"/>
                <a:ea typeface="MS PGothic" panose="020B0600070205080204" pitchFamily="34" charset="-128"/>
              </a:defRPr>
            </a:lvl2pPr>
            <a:lvl3pPr marL="1143000" indent="-228600" defTabSz="2806700" eaLnBrk="0" hangingPunct="0">
              <a:spcBef>
                <a:spcPct val="20000"/>
              </a:spcBef>
              <a:buChar char="•"/>
              <a:defRPr sz="10100">
                <a:solidFill>
                  <a:schemeClr val="tx1"/>
                </a:solidFill>
                <a:latin typeface="Times New Roman" panose="02020603050405020304" pitchFamily="18" charset="0"/>
                <a:ea typeface="MS PGothic" panose="020B0600070205080204" pitchFamily="34" charset="-128"/>
              </a:defRPr>
            </a:lvl3pPr>
            <a:lvl4pPr marL="1600200" indent="-228600" defTabSz="28067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4pPr>
            <a:lvl5pPr marL="2057400" indent="-228600" defTabSz="28067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5pPr>
            <a:lvl6pPr marL="2514600" indent="-228600" defTabSz="2806700" eaLnBrk="0" fontAlgn="base" hangingPunct="0">
              <a:spcBef>
                <a:spcPct val="20000"/>
              </a:spcBef>
              <a:spcAft>
                <a:spcPct val="0"/>
              </a:spcAft>
              <a:buChar char="»"/>
              <a:defRPr>
                <a:solidFill>
                  <a:schemeClr val="tx1"/>
                </a:solidFill>
                <a:latin typeface="Times New Roman" panose="02020603050405020304" pitchFamily="18" charset="0"/>
                <a:ea typeface="MS PGothic" panose="020B0600070205080204" pitchFamily="34" charset="-128"/>
              </a:defRPr>
            </a:lvl6pPr>
            <a:lvl7pPr marL="2971800" indent="-228600" defTabSz="2806700" eaLnBrk="0" fontAlgn="base" hangingPunct="0">
              <a:spcBef>
                <a:spcPct val="20000"/>
              </a:spcBef>
              <a:spcAft>
                <a:spcPct val="0"/>
              </a:spcAft>
              <a:buChar char="»"/>
              <a:defRPr>
                <a:solidFill>
                  <a:schemeClr val="tx1"/>
                </a:solidFill>
                <a:latin typeface="Times New Roman" panose="02020603050405020304" pitchFamily="18" charset="0"/>
                <a:ea typeface="MS PGothic" panose="020B0600070205080204" pitchFamily="34" charset="-128"/>
              </a:defRPr>
            </a:lvl7pPr>
            <a:lvl8pPr marL="3429000" indent="-228600" defTabSz="2806700" eaLnBrk="0" fontAlgn="base" hangingPunct="0">
              <a:spcBef>
                <a:spcPct val="20000"/>
              </a:spcBef>
              <a:spcAft>
                <a:spcPct val="0"/>
              </a:spcAft>
              <a:buChar char="»"/>
              <a:defRPr>
                <a:solidFill>
                  <a:schemeClr val="tx1"/>
                </a:solidFill>
                <a:latin typeface="Times New Roman" panose="02020603050405020304" pitchFamily="18" charset="0"/>
                <a:ea typeface="MS PGothic" panose="020B0600070205080204" pitchFamily="34" charset="-128"/>
              </a:defRPr>
            </a:lvl8pPr>
            <a:lvl9pPr marL="3886200" indent="-228600" defTabSz="2806700" eaLnBrk="0" fontAlgn="base" hangingPunct="0">
              <a:spcBef>
                <a:spcPct val="20000"/>
              </a:spcBef>
              <a:spcAft>
                <a:spcPct val="0"/>
              </a:spcAft>
              <a:buChar char="»"/>
              <a:defRPr>
                <a:solidFill>
                  <a:schemeClr val="tx1"/>
                </a:solidFill>
                <a:latin typeface="Times New Roman" panose="02020603050405020304" pitchFamily="18" charset="0"/>
                <a:ea typeface="MS PGothic" panose="020B0600070205080204" pitchFamily="34" charset="-128"/>
              </a:defRPr>
            </a:lvl9pPr>
          </a:lstStyle>
          <a:p>
            <a:pPr eaLnBrk="1" hangingPunct="1">
              <a:spcBef>
                <a:spcPct val="0"/>
              </a:spcBef>
              <a:buFontTx/>
              <a:buNone/>
            </a:pPr>
            <a:endParaRPr lang="en-US" altLang="en-US" sz="7618">
              <a:solidFill>
                <a:srgbClr val="000000"/>
              </a:solidFill>
              <a:cs typeface="Arial" panose="020B0604020202020204" pitchFamily="34" charset="0"/>
            </a:endParaRPr>
          </a:p>
        </p:txBody>
      </p:sp>
      <p:sp>
        <p:nvSpPr>
          <p:cNvPr id="4111" name="Rectangle 2190"/>
          <p:cNvSpPr>
            <a:spLocks noChangeArrowheads="1"/>
          </p:cNvSpPr>
          <p:nvPr/>
        </p:nvSpPr>
        <p:spPr bwMode="auto">
          <a:xfrm>
            <a:off x="-8283" y="39683395"/>
            <a:ext cx="592533" cy="1519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93368" tIns="146684" rIns="293368" bIns="146684" anchor="ctr">
            <a:spAutoFit/>
          </a:bodyPr>
          <a:lstStyle>
            <a:lvl1pPr defTabSz="2806700" eaLnBrk="0" hangingPunct="0">
              <a:spcBef>
                <a:spcPct val="20000"/>
              </a:spcBef>
              <a:buChar char="•"/>
              <a:defRPr sz="13200">
                <a:solidFill>
                  <a:schemeClr val="tx1"/>
                </a:solidFill>
                <a:latin typeface="Times New Roman" panose="02020603050405020304" pitchFamily="18" charset="0"/>
                <a:ea typeface="MS PGothic" panose="020B0600070205080204" pitchFamily="34" charset="-128"/>
              </a:defRPr>
            </a:lvl1pPr>
            <a:lvl2pPr marL="742950" indent="-285750" defTabSz="2806700" eaLnBrk="0" hangingPunct="0">
              <a:spcBef>
                <a:spcPct val="20000"/>
              </a:spcBef>
              <a:buChar char="–"/>
              <a:defRPr sz="11400">
                <a:solidFill>
                  <a:schemeClr val="tx1"/>
                </a:solidFill>
                <a:latin typeface="Times New Roman" panose="02020603050405020304" pitchFamily="18" charset="0"/>
                <a:ea typeface="MS PGothic" panose="020B0600070205080204" pitchFamily="34" charset="-128"/>
              </a:defRPr>
            </a:lvl2pPr>
            <a:lvl3pPr marL="1143000" indent="-228600" defTabSz="2806700" eaLnBrk="0" hangingPunct="0">
              <a:spcBef>
                <a:spcPct val="20000"/>
              </a:spcBef>
              <a:buChar char="•"/>
              <a:defRPr sz="10100">
                <a:solidFill>
                  <a:schemeClr val="tx1"/>
                </a:solidFill>
                <a:latin typeface="Times New Roman" panose="02020603050405020304" pitchFamily="18" charset="0"/>
                <a:ea typeface="MS PGothic" panose="020B0600070205080204" pitchFamily="34" charset="-128"/>
              </a:defRPr>
            </a:lvl3pPr>
            <a:lvl4pPr marL="1600200" indent="-228600" defTabSz="28067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4pPr>
            <a:lvl5pPr marL="2057400" indent="-228600" defTabSz="28067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5pPr>
            <a:lvl6pPr marL="2514600" indent="-228600" defTabSz="2806700" eaLnBrk="0" fontAlgn="base" hangingPunct="0">
              <a:spcBef>
                <a:spcPct val="20000"/>
              </a:spcBef>
              <a:spcAft>
                <a:spcPct val="0"/>
              </a:spcAft>
              <a:buChar char="»"/>
              <a:defRPr>
                <a:solidFill>
                  <a:schemeClr val="tx1"/>
                </a:solidFill>
                <a:latin typeface="Times New Roman" panose="02020603050405020304" pitchFamily="18" charset="0"/>
                <a:ea typeface="MS PGothic" panose="020B0600070205080204" pitchFamily="34" charset="-128"/>
              </a:defRPr>
            </a:lvl6pPr>
            <a:lvl7pPr marL="2971800" indent="-228600" defTabSz="2806700" eaLnBrk="0" fontAlgn="base" hangingPunct="0">
              <a:spcBef>
                <a:spcPct val="20000"/>
              </a:spcBef>
              <a:spcAft>
                <a:spcPct val="0"/>
              </a:spcAft>
              <a:buChar char="»"/>
              <a:defRPr>
                <a:solidFill>
                  <a:schemeClr val="tx1"/>
                </a:solidFill>
                <a:latin typeface="Times New Roman" panose="02020603050405020304" pitchFamily="18" charset="0"/>
                <a:ea typeface="MS PGothic" panose="020B0600070205080204" pitchFamily="34" charset="-128"/>
              </a:defRPr>
            </a:lvl7pPr>
            <a:lvl8pPr marL="3429000" indent="-228600" defTabSz="2806700" eaLnBrk="0" fontAlgn="base" hangingPunct="0">
              <a:spcBef>
                <a:spcPct val="20000"/>
              </a:spcBef>
              <a:spcAft>
                <a:spcPct val="0"/>
              </a:spcAft>
              <a:buChar char="»"/>
              <a:defRPr>
                <a:solidFill>
                  <a:schemeClr val="tx1"/>
                </a:solidFill>
                <a:latin typeface="Times New Roman" panose="02020603050405020304" pitchFamily="18" charset="0"/>
                <a:ea typeface="MS PGothic" panose="020B0600070205080204" pitchFamily="34" charset="-128"/>
              </a:defRPr>
            </a:lvl8pPr>
            <a:lvl9pPr marL="3886200" indent="-228600" defTabSz="2806700" eaLnBrk="0" fontAlgn="base" hangingPunct="0">
              <a:spcBef>
                <a:spcPct val="20000"/>
              </a:spcBef>
              <a:spcAft>
                <a:spcPct val="0"/>
              </a:spcAft>
              <a:buChar char="»"/>
              <a:defRPr>
                <a:solidFill>
                  <a:schemeClr val="tx1"/>
                </a:solidFill>
                <a:latin typeface="Times New Roman" panose="02020603050405020304" pitchFamily="18" charset="0"/>
                <a:ea typeface="MS PGothic" panose="020B0600070205080204" pitchFamily="34" charset="-128"/>
              </a:defRPr>
            </a:lvl9pPr>
          </a:lstStyle>
          <a:p>
            <a:pPr eaLnBrk="1" hangingPunct="1">
              <a:spcBef>
                <a:spcPct val="0"/>
              </a:spcBef>
              <a:buFontTx/>
              <a:buNone/>
            </a:pPr>
            <a:endParaRPr lang="en-US" altLang="en-US" sz="7618">
              <a:solidFill>
                <a:srgbClr val="000000"/>
              </a:solidFill>
              <a:cs typeface="Arial" panose="020B0604020202020204" pitchFamily="34" charset="0"/>
            </a:endParaRPr>
          </a:p>
        </p:txBody>
      </p:sp>
      <p:sp>
        <p:nvSpPr>
          <p:cNvPr id="4112" name="Rectangle 2393"/>
          <p:cNvSpPr>
            <a:spLocks noChangeArrowheads="1"/>
          </p:cNvSpPr>
          <p:nvPr/>
        </p:nvSpPr>
        <p:spPr bwMode="auto">
          <a:xfrm>
            <a:off x="-8283" y="39683395"/>
            <a:ext cx="592533" cy="1519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93368" tIns="146684" rIns="293368" bIns="146684" anchor="ctr">
            <a:spAutoFit/>
          </a:bodyPr>
          <a:lstStyle>
            <a:lvl1pPr defTabSz="2806700" eaLnBrk="0" hangingPunct="0">
              <a:spcBef>
                <a:spcPct val="20000"/>
              </a:spcBef>
              <a:buChar char="•"/>
              <a:defRPr sz="13200">
                <a:solidFill>
                  <a:schemeClr val="tx1"/>
                </a:solidFill>
                <a:latin typeface="Times New Roman" panose="02020603050405020304" pitchFamily="18" charset="0"/>
                <a:ea typeface="MS PGothic" panose="020B0600070205080204" pitchFamily="34" charset="-128"/>
              </a:defRPr>
            </a:lvl1pPr>
            <a:lvl2pPr marL="742950" indent="-285750" defTabSz="2806700" eaLnBrk="0" hangingPunct="0">
              <a:spcBef>
                <a:spcPct val="20000"/>
              </a:spcBef>
              <a:buChar char="–"/>
              <a:defRPr sz="11400">
                <a:solidFill>
                  <a:schemeClr val="tx1"/>
                </a:solidFill>
                <a:latin typeface="Times New Roman" panose="02020603050405020304" pitchFamily="18" charset="0"/>
                <a:ea typeface="MS PGothic" panose="020B0600070205080204" pitchFamily="34" charset="-128"/>
              </a:defRPr>
            </a:lvl2pPr>
            <a:lvl3pPr marL="1143000" indent="-228600" defTabSz="2806700" eaLnBrk="0" hangingPunct="0">
              <a:spcBef>
                <a:spcPct val="20000"/>
              </a:spcBef>
              <a:buChar char="•"/>
              <a:defRPr sz="10100">
                <a:solidFill>
                  <a:schemeClr val="tx1"/>
                </a:solidFill>
                <a:latin typeface="Times New Roman" panose="02020603050405020304" pitchFamily="18" charset="0"/>
                <a:ea typeface="MS PGothic" panose="020B0600070205080204" pitchFamily="34" charset="-128"/>
              </a:defRPr>
            </a:lvl3pPr>
            <a:lvl4pPr marL="1600200" indent="-228600" defTabSz="28067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4pPr>
            <a:lvl5pPr marL="2057400" indent="-228600" defTabSz="28067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5pPr>
            <a:lvl6pPr marL="2514600" indent="-228600" defTabSz="2806700" eaLnBrk="0" fontAlgn="base" hangingPunct="0">
              <a:spcBef>
                <a:spcPct val="20000"/>
              </a:spcBef>
              <a:spcAft>
                <a:spcPct val="0"/>
              </a:spcAft>
              <a:buChar char="»"/>
              <a:defRPr>
                <a:solidFill>
                  <a:schemeClr val="tx1"/>
                </a:solidFill>
                <a:latin typeface="Times New Roman" panose="02020603050405020304" pitchFamily="18" charset="0"/>
                <a:ea typeface="MS PGothic" panose="020B0600070205080204" pitchFamily="34" charset="-128"/>
              </a:defRPr>
            </a:lvl6pPr>
            <a:lvl7pPr marL="2971800" indent="-228600" defTabSz="2806700" eaLnBrk="0" fontAlgn="base" hangingPunct="0">
              <a:spcBef>
                <a:spcPct val="20000"/>
              </a:spcBef>
              <a:spcAft>
                <a:spcPct val="0"/>
              </a:spcAft>
              <a:buChar char="»"/>
              <a:defRPr>
                <a:solidFill>
                  <a:schemeClr val="tx1"/>
                </a:solidFill>
                <a:latin typeface="Times New Roman" panose="02020603050405020304" pitchFamily="18" charset="0"/>
                <a:ea typeface="MS PGothic" panose="020B0600070205080204" pitchFamily="34" charset="-128"/>
              </a:defRPr>
            </a:lvl7pPr>
            <a:lvl8pPr marL="3429000" indent="-228600" defTabSz="2806700" eaLnBrk="0" fontAlgn="base" hangingPunct="0">
              <a:spcBef>
                <a:spcPct val="20000"/>
              </a:spcBef>
              <a:spcAft>
                <a:spcPct val="0"/>
              </a:spcAft>
              <a:buChar char="»"/>
              <a:defRPr>
                <a:solidFill>
                  <a:schemeClr val="tx1"/>
                </a:solidFill>
                <a:latin typeface="Times New Roman" panose="02020603050405020304" pitchFamily="18" charset="0"/>
                <a:ea typeface="MS PGothic" panose="020B0600070205080204" pitchFamily="34" charset="-128"/>
              </a:defRPr>
            </a:lvl8pPr>
            <a:lvl9pPr marL="3886200" indent="-228600" defTabSz="2806700" eaLnBrk="0" fontAlgn="base" hangingPunct="0">
              <a:spcBef>
                <a:spcPct val="20000"/>
              </a:spcBef>
              <a:spcAft>
                <a:spcPct val="0"/>
              </a:spcAft>
              <a:buChar char="»"/>
              <a:defRPr>
                <a:solidFill>
                  <a:schemeClr val="tx1"/>
                </a:solidFill>
                <a:latin typeface="Times New Roman" panose="02020603050405020304" pitchFamily="18" charset="0"/>
                <a:ea typeface="MS PGothic" panose="020B0600070205080204" pitchFamily="34" charset="-128"/>
              </a:defRPr>
            </a:lvl9pPr>
          </a:lstStyle>
          <a:p>
            <a:pPr eaLnBrk="1" hangingPunct="1">
              <a:spcBef>
                <a:spcPct val="0"/>
              </a:spcBef>
              <a:buFontTx/>
              <a:buNone/>
            </a:pPr>
            <a:endParaRPr lang="en-US" altLang="en-US" sz="7618">
              <a:solidFill>
                <a:srgbClr val="000000"/>
              </a:solidFill>
              <a:cs typeface="Arial" panose="020B0604020202020204" pitchFamily="34" charset="0"/>
            </a:endParaRPr>
          </a:p>
        </p:txBody>
      </p:sp>
      <p:cxnSp>
        <p:nvCxnSpPr>
          <p:cNvPr id="4113" name="Straight Connector 32"/>
          <p:cNvCxnSpPr>
            <a:cxnSpLocks noChangeShapeType="1"/>
          </p:cNvCxnSpPr>
          <p:nvPr/>
        </p:nvCxnSpPr>
        <p:spPr bwMode="auto">
          <a:xfrm>
            <a:off x="3" y="0"/>
            <a:ext cx="1096617" cy="0"/>
          </a:xfrm>
          <a:prstGeom prst="line">
            <a:avLst/>
          </a:prstGeom>
          <a:noFill/>
          <a:ln w="0">
            <a:solidFill>
              <a:srgbClr val="FEFFFF"/>
            </a:solidFill>
            <a:round/>
            <a:headEnd/>
            <a:tailEnd/>
          </a:ln>
          <a:extLst>
            <a:ext uri="{909E8E84-426E-40DD-AFC4-6F175D3DCCD1}">
              <a14:hiddenFill xmlns:a14="http://schemas.microsoft.com/office/drawing/2010/main">
                <a:noFill/>
              </a14:hiddenFill>
            </a:ext>
          </a:extLst>
        </p:spPr>
      </p:cxnSp>
      <p:sp>
        <p:nvSpPr>
          <p:cNvPr id="4114" name="Rectangle 2901"/>
          <p:cNvSpPr>
            <a:spLocks noChangeArrowheads="1"/>
          </p:cNvSpPr>
          <p:nvPr/>
        </p:nvSpPr>
        <p:spPr bwMode="auto">
          <a:xfrm>
            <a:off x="152400" y="13303529"/>
            <a:ext cx="13351565" cy="578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4337050" eaLnBrk="0" hangingPunct="0">
              <a:spcBef>
                <a:spcPct val="20000"/>
              </a:spcBef>
              <a:buChar char="•"/>
              <a:defRPr sz="13200">
                <a:solidFill>
                  <a:schemeClr val="tx1"/>
                </a:solidFill>
                <a:latin typeface="Times New Roman" panose="02020603050405020304" pitchFamily="18" charset="0"/>
                <a:ea typeface="MS PGothic" panose="020B0600070205080204" pitchFamily="34" charset="-128"/>
              </a:defRPr>
            </a:lvl1pPr>
            <a:lvl2pPr marL="742950" indent="-285750" defTabSz="4337050" eaLnBrk="0" hangingPunct="0">
              <a:spcBef>
                <a:spcPct val="20000"/>
              </a:spcBef>
              <a:buChar char="–"/>
              <a:defRPr sz="11400">
                <a:solidFill>
                  <a:schemeClr val="tx1"/>
                </a:solidFill>
                <a:latin typeface="Times New Roman" panose="02020603050405020304" pitchFamily="18" charset="0"/>
                <a:ea typeface="MS PGothic" panose="020B0600070205080204" pitchFamily="34" charset="-128"/>
              </a:defRPr>
            </a:lvl2pPr>
            <a:lvl3pPr marL="1143000" indent="-228600" defTabSz="4337050" eaLnBrk="0" hangingPunct="0">
              <a:spcBef>
                <a:spcPct val="20000"/>
              </a:spcBef>
              <a:buChar char="•"/>
              <a:defRPr sz="10100">
                <a:solidFill>
                  <a:schemeClr val="tx1"/>
                </a:solidFill>
                <a:latin typeface="Times New Roman" panose="02020603050405020304" pitchFamily="18" charset="0"/>
                <a:ea typeface="MS PGothic" panose="020B0600070205080204" pitchFamily="34" charset="-128"/>
              </a:defRPr>
            </a:lvl3pPr>
            <a:lvl4pPr marL="1600200" indent="-228600" defTabSz="433705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4pPr>
            <a:lvl5pPr marL="2057400" indent="-228600" defTabSz="433705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5pPr>
            <a:lvl6pPr marL="2514600" indent="-228600" defTabSz="4337050" eaLnBrk="0" fontAlgn="base" hangingPunct="0">
              <a:spcBef>
                <a:spcPct val="20000"/>
              </a:spcBef>
              <a:spcAft>
                <a:spcPct val="0"/>
              </a:spcAft>
              <a:buChar char="»"/>
              <a:defRPr>
                <a:solidFill>
                  <a:schemeClr val="tx1"/>
                </a:solidFill>
                <a:latin typeface="Times New Roman" panose="02020603050405020304" pitchFamily="18" charset="0"/>
                <a:ea typeface="MS PGothic" panose="020B0600070205080204" pitchFamily="34" charset="-128"/>
              </a:defRPr>
            </a:lvl6pPr>
            <a:lvl7pPr marL="2971800" indent="-228600" defTabSz="4337050" eaLnBrk="0" fontAlgn="base" hangingPunct="0">
              <a:spcBef>
                <a:spcPct val="20000"/>
              </a:spcBef>
              <a:spcAft>
                <a:spcPct val="0"/>
              </a:spcAft>
              <a:buChar char="»"/>
              <a:defRPr>
                <a:solidFill>
                  <a:schemeClr val="tx1"/>
                </a:solidFill>
                <a:latin typeface="Times New Roman" panose="02020603050405020304" pitchFamily="18" charset="0"/>
                <a:ea typeface="MS PGothic" panose="020B0600070205080204" pitchFamily="34" charset="-128"/>
              </a:defRPr>
            </a:lvl7pPr>
            <a:lvl8pPr marL="3429000" indent="-228600" defTabSz="4337050" eaLnBrk="0" fontAlgn="base" hangingPunct="0">
              <a:spcBef>
                <a:spcPct val="20000"/>
              </a:spcBef>
              <a:spcAft>
                <a:spcPct val="0"/>
              </a:spcAft>
              <a:buChar char="»"/>
              <a:defRPr>
                <a:solidFill>
                  <a:schemeClr val="tx1"/>
                </a:solidFill>
                <a:latin typeface="Times New Roman" panose="02020603050405020304" pitchFamily="18" charset="0"/>
                <a:ea typeface="MS PGothic" panose="020B0600070205080204" pitchFamily="34" charset="-128"/>
              </a:defRPr>
            </a:lvl8pPr>
            <a:lvl9pPr marL="3886200" indent="-228600" defTabSz="4337050" eaLnBrk="0" fontAlgn="base" hangingPunct="0">
              <a:spcBef>
                <a:spcPct val="20000"/>
              </a:spcBef>
              <a:spcAft>
                <a:spcPct val="0"/>
              </a:spcAft>
              <a:buChar char="»"/>
              <a:defRPr>
                <a:solidFill>
                  <a:schemeClr val="tx1"/>
                </a:solidFill>
                <a:latin typeface="Times New Roman" panose="02020603050405020304" pitchFamily="18" charset="0"/>
                <a:ea typeface="MS PGothic" panose="020B0600070205080204" pitchFamily="34" charset="-128"/>
              </a:defRPr>
            </a:lvl9pPr>
          </a:lstStyle>
          <a:p>
            <a:pPr eaLnBrk="1" hangingPunct="1">
              <a:spcBef>
                <a:spcPct val="0"/>
              </a:spcBef>
              <a:buFontTx/>
              <a:buNone/>
            </a:pPr>
            <a:endParaRPr lang="en-US" altLang="en-US" sz="3757">
              <a:solidFill>
                <a:srgbClr val="000000"/>
              </a:solidFill>
              <a:cs typeface="Arial" panose="020B0604020202020204" pitchFamily="34" charset="0"/>
            </a:endParaRPr>
          </a:p>
        </p:txBody>
      </p:sp>
      <p:cxnSp>
        <p:nvCxnSpPr>
          <p:cNvPr id="4115" name="Straight Connector 33"/>
          <p:cNvCxnSpPr>
            <a:cxnSpLocks noChangeShapeType="1"/>
          </p:cNvCxnSpPr>
          <p:nvPr/>
        </p:nvCxnSpPr>
        <p:spPr bwMode="auto">
          <a:xfrm>
            <a:off x="3" y="0"/>
            <a:ext cx="1096617" cy="0"/>
          </a:xfrm>
          <a:prstGeom prst="line">
            <a:avLst/>
          </a:prstGeom>
          <a:noFill/>
          <a:ln w="0">
            <a:solidFill>
              <a:srgbClr val="FEFFFF"/>
            </a:solidFill>
            <a:round/>
            <a:headEnd/>
            <a:tailEnd/>
          </a:ln>
          <a:extLst>
            <a:ext uri="{909E8E84-426E-40DD-AFC4-6F175D3DCCD1}">
              <a14:hiddenFill xmlns:a14="http://schemas.microsoft.com/office/drawing/2010/main">
                <a:noFill/>
              </a14:hiddenFill>
            </a:ext>
          </a:extLst>
        </p:spPr>
      </p:cxnSp>
      <p:cxnSp>
        <p:nvCxnSpPr>
          <p:cNvPr id="4116" name="Straight Connector 34"/>
          <p:cNvCxnSpPr>
            <a:cxnSpLocks noChangeShapeType="1"/>
          </p:cNvCxnSpPr>
          <p:nvPr/>
        </p:nvCxnSpPr>
        <p:spPr bwMode="auto">
          <a:xfrm>
            <a:off x="3" y="0"/>
            <a:ext cx="1096617" cy="0"/>
          </a:xfrm>
          <a:prstGeom prst="line">
            <a:avLst/>
          </a:prstGeom>
          <a:noFill/>
          <a:ln w="0">
            <a:solidFill>
              <a:srgbClr val="FEFFFF"/>
            </a:solidFill>
            <a:round/>
            <a:headEnd/>
            <a:tailEnd/>
          </a:ln>
          <a:extLst>
            <a:ext uri="{909E8E84-426E-40DD-AFC4-6F175D3DCCD1}">
              <a14:hiddenFill xmlns:a14="http://schemas.microsoft.com/office/drawing/2010/main">
                <a:noFill/>
              </a14:hiddenFill>
            </a:ext>
          </a:extLst>
        </p:spPr>
      </p:cxnSp>
      <p:cxnSp>
        <p:nvCxnSpPr>
          <p:cNvPr id="4117" name="Straight Connector 35"/>
          <p:cNvCxnSpPr>
            <a:cxnSpLocks noChangeShapeType="1"/>
          </p:cNvCxnSpPr>
          <p:nvPr/>
        </p:nvCxnSpPr>
        <p:spPr bwMode="auto">
          <a:xfrm>
            <a:off x="0" y="3"/>
            <a:ext cx="0" cy="1621735"/>
          </a:xfrm>
          <a:prstGeom prst="line">
            <a:avLst/>
          </a:prstGeom>
          <a:noFill/>
          <a:ln w="0">
            <a:solidFill>
              <a:srgbClr val="FDFFFF"/>
            </a:solidFill>
            <a:round/>
            <a:headEnd/>
            <a:tailEnd/>
          </a:ln>
          <a:extLst>
            <a:ext uri="{909E8E84-426E-40DD-AFC4-6F175D3DCCD1}">
              <a14:hiddenFill xmlns:a14="http://schemas.microsoft.com/office/drawing/2010/main">
                <a:noFill/>
              </a14:hiddenFill>
            </a:ext>
          </a:extLst>
        </p:spPr>
      </p:cxnSp>
      <p:sp>
        <p:nvSpPr>
          <p:cNvPr id="4118" name="Text Box 2911"/>
          <p:cNvSpPr txBox="1">
            <a:spLocks noChangeArrowheads="1"/>
          </p:cNvSpPr>
          <p:nvPr/>
        </p:nvSpPr>
        <p:spPr bwMode="auto">
          <a:xfrm>
            <a:off x="15087600" y="7654790"/>
            <a:ext cx="6400800" cy="22064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93368" tIns="146684" rIns="293368" bIns="146684">
            <a:spAutoFit/>
          </a:bodyPr>
          <a:lstStyle>
            <a:lvl1pPr defTabSz="1628775" eaLnBrk="0" hangingPunct="0">
              <a:spcBef>
                <a:spcPct val="20000"/>
              </a:spcBef>
              <a:buChar char="•"/>
              <a:defRPr sz="13200">
                <a:solidFill>
                  <a:schemeClr val="tx1"/>
                </a:solidFill>
                <a:latin typeface="Times New Roman" panose="02020603050405020304" pitchFamily="18" charset="0"/>
                <a:ea typeface="MS PGothic" panose="020B0600070205080204" pitchFamily="34" charset="-128"/>
              </a:defRPr>
            </a:lvl1pPr>
            <a:lvl2pPr marL="742950" indent="-285750" defTabSz="1628775" eaLnBrk="0" hangingPunct="0">
              <a:spcBef>
                <a:spcPct val="20000"/>
              </a:spcBef>
              <a:buChar char="–"/>
              <a:defRPr sz="11400">
                <a:solidFill>
                  <a:schemeClr val="tx1"/>
                </a:solidFill>
                <a:latin typeface="Times New Roman" panose="02020603050405020304" pitchFamily="18" charset="0"/>
                <a:ea typeface="MS PGothic" panose="020B0600070205080204" pitchFamily="34" charset="-128"/>
              </a:defRPr>
            </a:lvl2pPr>
            <a:lvl3pPr marL="1143000" indent="-228600" defTabSz="1628775" eaLnBrk="0" hangingPunct="0">
              <a:spcBef>
                <a:spcPct val="20000"/>
              </a:spcBef>
              <a:buChar char="•"/>
              <a:defRPr sz="10100">
                <a:solidFill>
                  <a:schemeClr val="tx1"/>
                </a:solidFill>
                <a:latin typeface="Times New Roman" panose="02020603050405020304" pitchFamily="18" charset="0"/>
                <a:ea typeface="MS PGothic" panose="020B0600070205080204" pitchFamily="34" charset="-128"/>
              </a:defRPr>
            </a:lvl3pPr>
            <a:lvl4pPr marL="1600200" indent="-228600" defTabSz="1628775"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4pPr>
            <a:lvl5pPr marL="2057400" indent="-228600" defTabSz="1628775"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5pPr>
            <a:lvl6pPr marL="2514600" indent="-228600" defTabSz="1628775" eaLnBrk="0" fontAlgn="base" hangingPunct="0">
              <a:spcBef>
                <a:spcPct val="20000"/>
              </a:spcBef>
              <a:spcAft>
                <a:spcPct val="0"/>
              </a:spcAft>
              <a:buChar char="»"/>
              <a:defRPr>
                <a:solidFill>
                  <a:schemeClr val="tx1"/>
                </a:solidFill>
                <a:latin typeface="Times New Roman" panose="02020603050405020304" pitchFamily="18" charset="0"/>
                <a:ea typeface="MS PGothic" panose="020B0600070205080204" pitchFamily="34" charset="-128"/>
              </a:defRPr>
            </a:lvl6pPr>
            <a:lvl7pPr marL="2971800" indent="-228600" defTabSz="1628775" eaLnBrk="0" fontAlgn="base" hangingPunct="0">
              <a:spcBef>
                <a:spcPct val="20000"/>
              </a:spcBef>
              <a:spcAft>
                <a:spcPct val="0"/>
              </a:spcAft>
              <a:buChar char="»"/>
              <a:defRPr>
                <a:solidFill>
                  <a:schemeClr val="tx1"/>
                </a:solidFill>
                <a:latin typeface="Times New Roman" panose="02020603050405020304" pitchFamily="18" charset="0"/>
                <a:ea typeface="MS PGothic" panose="020B0600070205080204" pitchFamily="34" charset="-128"/>
              </a:defRPr>
            </a:lvl7pPr>
            <a:lvl8pPr marL="3429000" indent="-228600" defTabSz="1628775" eaLnBrk="0" fontAlgn="base" hangingPunct="0">
              <a:spcBef>
                <a:spcPct val="20000"/>
              </a:spcBef>
              <a:spcAft>
                <a:spcPct val="0"/>
              </a:spcAft>
              <a:buChar char="»"/>
              <a:defRPr>
                <a:solidFill>
                  <a:schemeClr val="tx1"/>
                </a:solidFill>
                <a:latin typeface="Times New Roman" panose="02020603050405020304" pitchFamily="18" charset="0"/>
                <a:ea typeface="MS PGothic" panose="020B0600070205080204" pitchFamily="34" charset="-128"/>
              </a:defRPr>
            </a:lvl8pPr>
            <a:lvl9pPr marL="3886200" indent="-228600" defTabSz="1628775" eaLnBrk="0" fontAlgn="base" hangingPunct="0">
              <a:spcBef>
                <a:spcPct val="20000"/>
              </a:spcBef>
              <a:spcAft>
                <a:spcPct val="0"/>
              </a:spcAft>
              <a:buChar char="»"/>
              <a:defRPr>
                <a:solidFill>
                  <a:schemeClr val="tx1"/>
                </a:solidFill>
                <a:latin typeface="Times New Roman" panose="02020603050405020304" pitchFamily="18" charset="0"/>
                <a:ea typeface="MS PGothic" panose="020B0600070205080204" pitchFamily="34" charset="-128"/>
              </a:defRPr>
            </a:lvl9pPr>
          </a:lstStyle>
          <a:p>
            <a:pPr algn="ctr" eaLnBrk="1" hangingPunct="1">
              <a:spcBef>
                <a:spcPct val="0"/>
              </a:spcBef>
              <a:buFontTx/>
              <a:buNone/>
            </a:pPr>
            <a:endParaRPr lang="en-US" altLang="en-US" sz="11896">
              <a:solidFill>
                <a:srgbClr val="000000"/>
              </a:solidFill>
              <a:cs typeface="Arial" panose="020B0604020202020204" pitchFamily="34" charset="0"/>
            </a:endParaRPr>
          </a:p>
        </p:txBody>
      </p:sp>
      <p:cxnSp>
        <p:nvCxnSpPr>
          <p:cNvPr id="4119" name="Straight Connector 36"/>
          <p:cNvCxnSpPr>
            <a:cxnSpLocks noChangeShapeType="1"/>
          </p:cNvCxnSpPr>
          <p:nvPr/>
        </p:nvCxnSpPr>
        <p:spPr bwMode="auto">
          <a:xfrm>
            <a:off x="3" y="0"/>
            <a:ext cx="1096617" cy="0"/>
          </a:xfrm>
          <a:prstGeom prst="line">
            <a:avLst/>
          </a:prstGeom>
          <a:noFill/>
          <a:ln w="0">
            <a:solidFill>
              <a:srgbClr val="FEFFFF"/>
            </a:solidFill>
            <a:round/>
            <a:headEnd/>
            <a:tailEnd/>
          </a:ln>
          <a:extLst>
            <a:ext uri="{909E8E84-426E-40DD-AFC4-6F175D3DCCD1}">
              <a14:hiddenFill xmlns:a14="http://schemas.microsoft.com/office/drawing/2010/main">
                <a:noFill/>
              </a14:hiddenFill>
            </a:ext>
          </a:extLst>
        </p:spPr>
      </p:cxnSp>
      <p:cxnSp>
        <p:nvCxnSpPr>
          <p:cNvPr id="4120" name="Straight Connector 37"/>
          <p:cNvCxnSpPr>
            <a:cxnSpLocks noChangeShapeType="1"/>
          </p:cNvCxnSpPr>
          <p:nvPr/>
        </p:nvCxnSpPr>
        <p:spPr bwMode="auto">
          <a:xfrm>
            <a:off x="0" y="3"/>
            <a:ext cx="0" cy="1621735"/>
          </a:xfrm>
          <a:prstGeom prst="line">
            <a:avLst/>
          </a:prstGeom>
          <a:noFill/>
          <a:ln w="0">
            <a:solidFill>
              <a:srgbClr val="FDFFFF"/>
            </a:solidFill>
            <a:round/>
            <a:headEnd/>
            <a:tailEnd/>
          </a:ln>
          <a:extLst>
            <a:ext uri="{909E8E84-426E-40DD-AFC4-6F175D3DCCD1}">
              <a14:hiddenFill xmlns:a14="http://schemas.microsoft.com/office/drawing/2010/main">
                <a:noFill/>
              </a14:hiddenFill>
            </a:ext>
          </a:extLst>
        </p:spPr>
      </p:cxnSp>
      <p:cxnSp>
        <p:nvCxnSpPr>
          <p:cNvPr id="4121" name="AutoShape 2979"/>
          <p:cNvCxnSpPr>
            <a:cxnSpLocks noChangeShapeType="1"/>
          </p:cNvCxnSpPr>
          <p:nvPr/>
        </p:nvCxnSpPr>
        <p:spPr bwMode="auto">
          <a:xfrm rot="5400000">
            <a:off x="11754678" y="21456927"/>
            <a:ext cx="578127" cy="24847"/>
          </a:xfrm>
          <a:prstGeom prst="curvedConnector3">
            <a:avLst>
              <a:gd name="adj1" fmla="val 53398"/>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cxnSp>
      <p:sp>
        <p:nvSpPr>
          <p:cNvPr id="4122" name="Line 2980"/>
          <p:cNvSpPr>
            <a:spLocks noChangeShapeType="1"/>
          </p:cNvSpPr>
          <p:nvPr/>
        </p:nvSpPr>
        <p:spPr bwMode="auto">
          <a:xfrm>
            <a:off x="15773400" y="22255373"/>
            <a:ext cx="0" cy="540026"/>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lIns="254333" tIns="127171" rIns="254333" bIns="127171" anchor="ctr"/>
          <a:lstStyle/>
          <a:p>
            <a:endParaRPr lang="en-US" sz="11065"/>
          </a:p>
        </p:txBody>
      </p:sp>
      <p:cxnSp>
        <p:nvCxnSpPr>
          <p:cNvPr id="4123" name="Straight Connector 38"/>
          <p:cNvCxnSpPr>
            <a:cxnSpLocks noChangeShapeType="1"/>
          </p:cNvCxnSpPr>
          <p:nvPr/>
        </p:nvCxnSpPr>
        <p:spPr bwMode="auto">
          <a:xfrm>
            <a:off x="3" y="0"/>
            <a:ext cx="1096617" cy="0"/>
          </a:xfrm>
          <a:prstGeom prst="line">
            <a:avLst/>
          </a:prstGeom>
          <a:noFill/>
          <a:ln w="0">
            <a:solidFill>
              <a:srgbClr val="FEFFFF"/>
            </a:solidFill>
            <a:round/>
            <a:headEnd/>
            <a:tailEnd/>
          </a:ln>
          <a:extLst>
            <a:ext uri="{909E8E84-426E-40DD-AFC4-6F175D3DCCD1}">
              <a14:hiddenFill xmlns:a14="http://schemas.microsoft.com/office/drawing/2010/main">
                <a:noFill/>
              </a14:hiddenFill>
            </a:ext>
          </a:extLst>
        </p:spPr>
      </p:cxnSp>
      <p:cxnSp>
        <p:nvCxnSpPr>
          <p:cNvPr id="4124" name="Straight Connector 39"/>
          <p:cNvCxnSpPr>
            <a:cxnSpLocks noChangeShapeType="1"/>
          </p:cNvCxnSpPr>
          <p:nvPr/>
        </p:nvCxnSpPr>
        <p:spPr bwMode="auto">
          <a:xfrm>
            <a:off x="3" y="0"/>
            <a:ext cx="1096617" cy="0"/>
          </a:xfrm>
          <a:prstGeom prst="line">
            <a:avLst/>
          </a:prstGeom>
          <a:noFill/>
          <a:ln w="0">
            <a:solidFill>
              <a:srgbClr val="FEFFFF"/>
            </a:solidFill>
            <a:round/>
            <a:headEnd/>
            <a:tailEnd/>
          </a:ln>
          <a:extLst>
            <a:ext uri="{909E8E84-426E-40DD-AFC4-6F175D3DCCD1}">
              <a14:hiddenFill xmlns:a14="http://schemas.microsoft.com/office/drawing/2010/main">
                <a:noFill/>
              </a14:hiddenFill>
            </a:ext>
          </a:extLst>
        </p:spPr>
      </p:cxnSp>
      <p:cxnSp>
        <p:nvCxnSpPr>
          <p:cNvPr id="4125" name="Straight Connector 40"/>
          <p:cNvCxnSpPr>
            <a:cxnSpLocks noChangeShapeType="1"/>
          </p:cNvCxnSpPr>
          <p:nvPr/>
        </p:nvCxnSpPr>
        <p:spPr bwMode="auto">
          <a:xfrm>
            <a:off x="3" y="0"/>
            <a:ext cx="1096617" cy="0"/>
          </a:xfrm>
          <a:prstGeom prst="line">
            <a:avLst/>
          </a:prstGeom>
          <a:noFill/>
          <a:ln w="0">
            <a:solidFill>
              <a:srgbClr val="FEFFFF"/>
            </a:solidFill>
            <a:round/>
            <a:headEnd/>
            <a:tailEnd/>
          </a:ln>
          <a:extLst>
            <a:ext uri="{909E8E84-426E-40DD-AFC4-6F175D3DCCD1}">
              <a14:hiddenFill xmlns:a14="http://schemas.microsoft.com/office/drawing/2010/main">
                <a:noFill/>
              </a14:hiddenFill>
            </a:ext>
          </a:extLst>
        </p:spPr>
      </p:cxnSp>
      <p:cxnSp>
        <p:nvCxnSpPr>
          <p:cNvPr id="4126" name="Straight Connector 41"/>
          <p:cNvCxnSpPr>
            <a:cxnSpLocks noChangeShapeType="1"/>
          </p:cNvCxnSpPr>
          <p:nvPr/>
        </p:nvCxnSpPr>
        <p:spPr bwMode="auto">
          <a:xfrm>
            <a:off x="3" y="0"/>
            <a:ext cx="1096617" cy="0"/>
          </a:xfrm>
          <a:prstGeom prst="line">
            <a:avLst/>
          </a:prstGeom>
          <a:noFill/>
          <a:ln w="0">
            <a:solidFill>
              <a:srgbClr val="FEFFFF"/>
            </a:solidFill>
            <a:round/>
            <a:headEnd/>
            <a:tailEnd/>
          </a:ln>
          <a:extLst>
            <a:ext uri="{909E8E84-426E-40DD-AFC4-6F175D3DCCD1}">
              <a14:hiddenFill xmlns:a14="http://schemas.microsoft.com/office/drawing/2010/main">
                <a:noFill/>
              </a14:hiddenFill>
            </a:ext>
          </a:extLst>
        </p:spPr>
      </p:cxnSp>
      <p:cxnSp>
        <p:nvCxnSpPr>
          <p:cNvPr id="4127" name="Straight Connector 42"/>
          <p:cNvCxnSpPr>
            <a:cxnSpLocks noChangeShapeType="1"/>
          </p:cNvCxnSpPr>
          <p:nvPr/>
        </p:nvCxnSpPr>
        <p:spPr bwMode="auto">
          <a:xfrm>
            <a:off x="3" y="0"/>
            <a:ext cx="1096617" cy="0"/>
          </a:xfrm>
          <a:prstGeom prst="line">
            <a:avLst/>
          </a:prstGeom>
          <a:noFill/>
          <a:ln w="0">
            <a:solidFill>
              <a:srgbClr val="FEFFFF"/>
            </a:solidFill>
            <a:round/>
            <a:headEnd/>
            <a:tailEnd/>
          </a:ln>
          <a:extLst>
            <a:ext uri="{909E8E84-426E-40DD-AFC4-6F175D3DCCD1}">
              <a14:hiddenFill xmlns:a14="http://schemas.microsoft.com/office/drawing/2010/main">
                <a:noFill/>
              </a14:hiddenFill>
            </a:ext>
          </a:extLst>
        </p:spPr>
      </p:cxnSp>
      <p:cxnSp>
        <p:nvCxnSpPr>
          <p:cNvPr id="4128" name="Straight Connector 43"/>
          <p:cNvCxnSpPr>
            <a:cxnSpLocks noChangeShapeType="1"/>
          </p:cNvCxnSpPr>
          <p:nvPr/>
        </p:nvCxnSpPr>
        <p:spPr bwMode="auto">
          <a:xfrm>
            <a:off x="3" y="0"/>
            <a:ext cx="1096617" cy="0"/>
          </a:xfrm>
          <a:prstGeom prst="line">
            <a:avLst/>
          </a:prstGeom>
          <a:noFill/>
          <a:ln w="0">
            <a:solidFill>
              <a:srgbClr val="FEFFFF"/>
            </a:solidFill>
            <a:round/>
            <a:headEnd/>
            <a:tailEnd/>
          </a:ln>
          <a:extLst>
            <a:ext uri="{909E8E84-426E-40DD-AFC4-6F175D3DCCD1}">
              <a14:hiddenFill xmlns:a14="http://schemas.microsoft.com/office/drawing/2010/main">
                <a:noFill/>
              </a14:hiddenFill>
            </a:ext>
          </a:extLst>
        </p:spPr>
      </p:cxnSp>
      <p:cxnSp>
        <p:nvCxnSpPr>
          <p:cNvPr id="4129" name="Straight Connector 44"/>
          <p:cNvCxnSpPr>
            <a:cxnSpLocks noChangeShapeType="1"/>
          </p:cNvCxnSpPr>
          <p:nvPr/>
        </p:nvCxnSpPr>
        <p:spPr bwMode="auto">
          <a:xfrm>
            <a:off x="3" y="0"/>
            <a:ext cx="1096617" cy="0"/>
          </a:xfrm>
          <a:prstGeom prst="line">
            <a:avLst/>
          </a:prstGeom>
          <a:noFill/>
          <a:ln w="0">
            <a:solidFill>
              <a:srgbClr val="FEFFFF"/>
            </a:solidFill>
            <a:round/>
            <a:headEnd/>
            <a:tailEnd/>
          </a:ln>
          <a:extLst>
            <a:ext uri="{909E8E84-426E-40DD-AFC4-6F175D3DCCD1}">
              <a14:hiddenFill xmlns:a14="http://schemas.microsoft.com/office/drawing/2010/main">
                <a:noFill/>
              </a14:hiddenFill>
            </a:ext>
          </a:extLst>
        </p:spPr>
      </p:cxnSp>
      <p:cxnSp>
        <p:nvCxnSpPr>
          <p:cNvPr id="4130" name="Straight Connector 45"/>
          <p:cNvCxnSpPr>
            <a:cxnSpLocks noChangeShapeType="1"/>
          </p:cNvCxnSpPr>
          <p:nvPr/>
        </p:nvCxnSpPr>
        <p:spPr bwMode="auto">
          <a:xfrm>
            <a:off x="3" y="0"/>
            <a:ext cx="1096617" cy="0"/>
          </a:xfrm>
          <a:prstGeom prst="line">
            <a:avLst/>
          </a:prstGeom>
          <a:noFill/>
          <a:ln w="0">
            <a:solidFill>
              <a:srgbClr val="FEFFFF"/>
            </a:solidFill>
            <a:round/>
            <a:headEnd/>
            <a:tailEnd/>
          </a:ln>
          <a:extLst>
            <a:ext uri="{909E8E84-426E-40DD-AFC4-6F175D3DCCD1}">
              <a14:hiddenFill xmlns:a14="http://schemas.microsoft.com/office/drawing/2010/main">
                <a:noFill/>
              </a14:hiddenFill>
            </a:ext>
          </a:extLst>
        </p:spPr>
      </p:cxnSp>
      <p:sp>
        <p:nvSpPr>
          <p:cNvPr id="4131" name="Rectangle 1628"/>
          <p:cNvSpPr>
            <a:spLocks noChangeArrowheads="1"/>
          </p:cNvSpPr>
          <p:nvPr/>
        </p:nvSpPr>
        <p:spPr bwMode="auto">
          <a:xfrm>
            <a:off x="0" y="12852955"/>
            <a:ext cx="13609983" cy="1500809"/>
          </a:xfrm>
          <a:prstGeom prst="rect">
            <a:avLst/>
          </a:prstGeom>
          <a:solidFill>
            <a:srgbClr val="990000"/>
          </a:solidFill>
          <a:ln>
            <a:noFill/>
          </a:ln>
          <a:extLst>
            <a:ext uri="{91240B29-F687-4F45-9708-019B960494DF}">
              <a14:hiddenLine xmlns:a14="http://schemas.microsoft.com/office/drawing/2010/main" w="19050">
                <a:solidFill>
                  <a:srgbClr val="000000"/>
                </a:solidFill>
                <a:miter lim="800000"/>
                <a:headEnd/>
                <a:tailEnd/>
              </a14:hiddenLine>
            </a:ext>
          </a:extLst>
        </p:spPr>
        <p:txBody>
          <a:bodyPr wrap="none" lIns="293368" tIns="146684" rIns="293368" bIns="146684" anchor="ctr"/>
          <a:lstStyle>
            <a:lvl1pPr defTabSz="4337050" eaLnBrk="0" hangingPunct="0">
              <a:spcBef>
                <a:spcPct val="20000"/>
              </a:spcBef>
              <a:buChar char="•"/>
              <a:defRPr sz="13200">
                <a:solidFill>
                  <a:schemeClr val="tx1"/>
                </a:solidFill>
                <a:latin typeface="Times New Roman" panose="02020603050405020304" pitchFamily="18" charset="0"/>
                <a:ea typeface="MS PGothic" panose="020B0600070205080204" pitchFamily="34" charset="-128"/>
              </a:defRPr>
            </a:lvl1pPr>
            <a:lvl2pPr marL="742950" indent="-285750" defTabSz="4337050" eaLnBrk="0" hangingPunct="0">
              <a:spcBef>
                <a:spcPct val="20000"/>
              </a:spcBef>
              <a:buChar char="–"/>
              <a:defRPr sz="11400">
                <a:solidFill>
                  <a:schemeClr val="tx1"/>
                </a:solidFill>
                <a:latin typeface="Times New Roman" panose="02020603050405020304" pitchFamily="18" charset="0"/>
                <a:ea typeface="MS PGothic" panose="020B0600070205080204" pitchFamily="34" charset="-128"/>
              </a:defRPr>
            </a:lvl2pPr>
            <a:lvl3pPr marL="1143000" indent="-228600" defTabSz="4337050" eaLnBrk="0" hangingPunct="0">
              <a:spcBef>
                <a:spcPct val="20000"/>
              </a:spcBef>
              <a:buChar char="•"/>
              <a:defRPr sz="10100">
                <a:solidFill>
                  <a:schemeClr val="tx1"/>
                </a:solidFill>
                <a:latin typeface="Times New Roman" panose="02020603050405020304" pitchFamily="18" charset="0"/>
                <a:ea typeface="MS PGothic" panose="020B0600070205080204" pitchFamily="34" charset="-128"/>
              </a:defRPr>
            </a:lvl3pPr>
            <a:lvl4pPr marL="1600200" indent="-228600" defTabSz="433705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4pPr>
            <a:lvl5pPr marL="2057400" indent="-228600" defTabSz="433705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5pPr>
            <a:lvl6pPr marL="2514600" indent="-228600" defTabSz="4337050" eaLnBrk="0" fontAlgn="base" hangingPunct="0">
              <a:spcBef>
                <a:spcPct val="20000"/>
              </a:spcBef>
              <a:spcAft>
                <a:spcPct val="0"/>
              </a:spcAft>
              <a:buChar char="»"/>
              <a:defRPr>
                <a:solidFill>
                  <a:schemeClr val="tx1"/>
                </a:solidFill>
                <a:latin typeface="Times New Roman" panose="02020603050405020304" pitchFamily="18" charset="0"/>
                <a:ea typeface="MS PGothic" panose="020B0600070205080204" pitchFamily="34" charset="-128"/>
              </a:defRPr>
            </a:lvl6pPr>
            <a:lvl7pPr marL="2971800" indent="-228600" defTabSz="4337050" eaLnBrk="0" fontAlgn="base" hangingPunct="0">
              <a:spcBef>
                <a:spcPct val="20000"/>
              </a:spcBef>
              <a:spcAft>
                <a:spcPct val="0"/>
              </a:spcAft>
              <a:buChar char="»"/>
              <a:defRPr>
                <a:solidFill>
                  <a:schemeClr val="tx1"/>
                </a:solidFill>
                <a:latin typeface="Times New Roman" panose="02020603050405020304" pitchFamily="18" charset="0"/>
                <a:ea typeface="MS PGothic" panose="020B0600070205080204" pitchFamily="34" charset="-128"/>
              </a:defRPr>
            </a:lvl7pPr>
            <a:lvl8pPr marL="3429000" indent="-228600" defTabSz="4337050" eaLnBrk="0" fontAlgn="base" hangingPunct="0">
              <a:spcBef>
                <a:spcPct val="20000"/>
              </a:spcBef>
              <a:spcAft>
                <a:spcPct val="0"/>
              </a:spcAft>
              <a:buChar char="»"/>
              <a:defRPr>
                <a:solidFill>
                  <a:schemeClr val="tx1"/>
                </a:solidFill>
                <a:latin typeface="Times New Roman" panose="02020603050405020304" pitchFamily="18" charset="0"/>
                <a:ea typeface="MS PGothic" panose="020B0600070205080204" pitchFamily="34" charset="-128"/>
              </a:defRPr>
            </a:lvl8pPr>
            <a:lvl9pPr marL="3886200" indent="-228600" defTabSz="4337050" eaLnBrk="0" fontAlgn="base" hangingPunct="0">
              <a:spcBef>
                <a:spcPct val="20000"/>
              </a:spcBef>
              <a:spcAft>
                <a:spcPct val="0"/>
              </a:spcAft>
              <a:buChar char="»"/>
              <a:defRPr>
                <a:solidFill>
                  <a:schemeClr val="tx1"/>
                </a:solidFill>
                <a:latin typeface="Times New Roman" panose="02020603050405020304" pitchFamily="18" charset="0"/>
                <a:ea typeface="MS PGothic" panose="020B0600070205080204" pitchFamily="34" charset="-128"/>
              </a:defRPr>
            </a:lvl9pPr>
          </a:lstStyle>
          <a:p>
            <a:pPr algn="ctr" eaLnBrk="1" hangingPunct="1">
              <a:spcBef>
                <a:spcPct val="0"/>
              </a:spcBef>
              <a:buFontTx/>
              <a:buNone/>
            </a:pPr>
            <a:r>
              <a:rPr lang="en-US" altLang="en-US" sz="5739" b="1">
                <a:solidFill>
                  <a:srgbClr val="FFFFFF"/>
                </a:solidFill>
                <a:latin typeface="Calibri" panose="020F0502020204030204" pitchFamily="34" charset="0"/>
              </a:rPr>
              <a:t>Objective/Hypothesis</a:t>
            </a:r>
          </a:p>
        </p:txBody>
      </p:sp>
      <p:sp>
        <p:nvSpPr>
          <p:cNvPr id="4132" name="Rectangle 1628"/>
          <p:cNvSpPr>
            <a:spLocks noChangeArrowheads="1"/>
          </p:cNvSpPr>
          <p:nvPr/>
        </p:nvSpPr>
        <p:spPr bwMode="auto">
          <a:xfrm>
            <a:off x="15087600" y="4967912"/>
            <a:ext cx="13609983" cy="1500809"/>
          </a:xfrm>
          <a:prstGeom prst="rect">
            <a:avLst/>
          </a:prstGeom>
          <a:solidFill>
            <a:srgbClr val="990000"/>
          </a:solidFill>
          <a:ln>
            <a:noFill/>
          </a:ln>
          <a:extLst>
            <a:ext uri="{91240B29-F687-4F45-9708-019B960494DF}">
              <a14:hiddenLine xmlns:a14="http://schemas.microsoft.com/office/drawing/2010/main" w="19050">
                <a:solidFill>
                  <a:srgbClr val="000000"/>
                </a:solidFill>
                <a:miter lim="800000"/>
                <a:headEnd/>
                <a:tailEnd/>
              </a14:hiddenLine>
            </a:ext>
          </a:extLst>
        </p:spPr>
        <p:txBody>
          <a:bodyPr wrap="none" lIns="293368" tIns="146684" rIns="293368" bIns="146684" anchor="ctr"/>
          <a:lstStyle>
            <a:lvl1pPr defTabSz="4337050" eaLnBrk="0" hangingPunct="0">
              <a:spcBef>
                <a:spcPct val="20000"/>
              </a:spcBef>
              <a:buChar char="•"/>
              <a:defRPr sz="13200">
                <a:solidFill>
                  <a:schemeClr val="tx1"/>
                </a:solidFill>
                <a:latin typeface="Times New Roman" panose="02020603050405020304" pitchFamily="18" charset="0"/>
                <a:ea typeface="MS PGothic" panose="020B0600070205080204" pitchFamily="34" charset="-128"/>
              </a:defRPr>
            </a:lvl1pPr>
            <a:lvl2pPr marL="742950" indent="-285750" defTabSz="4337050" eaLnBrk="0" hangingPunct="0">
              <a:spcBef>
                <a:spcPct val="20000"/>
              </a:spcBef>
              <a:buChar char="–"/>
              <a:defRPr sz="11400">
                <a:solidFill>
                  <a:schemeClr val="tx1"/>
                </a:solidFill>
                <a:latin typeface="Times New Roman" panose="02020603050405020304" pitchFamily="18" charset="0"/>
                <a:ea typeface="MS PGothic" panose="020B0600070205080204" pitchFamily="34" charset="-128"/>
              </a:defRPr>
            </a:lvl2pPr>
            <a:lvl3pPr marL="1143000" indent="-228600" defTabSz="4337050" eaLnBrk="0" hangingPunct="0">
              <a:spcBef>
                <a:spcPct val="20000"/>
              </a:spcBef>
              <a:buChar char="•"/>
              <a:defRPr sz="10100">
                <a:solidFill>
                  <a:schemeClr val="tx1"/>
                </a:solidFill>
                <a:latin typeface="Times New Roman" panose="02020603050405020304" pitchFamily="18" charset="0"/>
                <a:ea typeface="MS PGothic" panose="020B0600070205080204" pitchFamily="34" charset="-128"/>
              </a:defRPr>
            </a:lvl3pPr>
            <a:lvl4pPr marL="1600200" indent="-228600" defTabSz="433705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4pPr>
            <a:lvl5pPr marL="2057400" indent="-228600" defTabSz="433705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5pPr>
            <a:lvl6pPr marL="2514600" indent="-228600" defTabSz="4337050" eaLnBrk="0" fontAlgn="base" hangingPunct="0">
              <a:spcBef>
                <a:spcPct val="20000"/>
              </a:spcBef>
              <a:spcAft>
                <a:spcPct val="0"/>
              </a:spcAft>
              <a:buChar char="»"/>
              <a:defRPr>
                <a:solidFill>
                  <a:schemeClr val="tx1"/>
                </a:solidFill>
                <a:latin typeface="Times New Roman" panose="02020603050405020304" pitchFamily="18" charset="0"/>
                <a:ea typeface="MS PGothic" panose="020B0600070205080204" pitchFamily="34" charset="-128"/>
              </a:defRPr>
            </a:lvl6pPr>
            <a:lvl7pPr marL="2971800" indent="-228600" defTabSz="4337050" eaLnBrk="0" fontAlgn="base" hangingPunct="0">
              <a:spcBef>
                <a:spcPct val="20000"/>
              </a:spcBef>
              <a:spcAft>
                <a:spcPct val="0"/>
              </a:spcAft>
              <a:buChar char="»"/>
              <a:defRPr>
                <a:solidFill>
                  <a:schemeClr val="tx1"/>
                </a:solidFill>
                <a:latin typeface="Times New Roman" panose="02020603050405020304" pitchFamily="18" charset="0"/>
                <a:ea typeface="MS PGothic" panose="020B0600070205080204" pitchFamily="34" charset="-128"/>
              </a:defRPr>
            </a:lvl7pPr>
            <a:lvl8pPr marL="3429000" indent="-228600" defTabSz="4337050" eaLnBrk="0" fontAlgn="base" hangingPunct="0">
              <a:spcBef>
                <a:spcPct val="20000"/>
              </a:spcBef>
              <a:spcAft>
                <a:spcPct val="0"/>
              </a:spcAft>
              <a:buChar char="»"/>
              <a:defRPr>
                <a:solidFill>
                  <a:schemeClr val="tx1"/>
                </a:solidFill>
                <a:latin typeface="Times New Roman" panose="02020603050405020304" pitchFamily="18" charset="0"/>
                <a:ea typeface="MS PGothic" panose="020B0600070205080204" pitchFamily="34" charset="-128"/>
              </a:defRPr>
            </a:lvl8pPr>
            <a:lvl9pPr marL="3886200" indent="-228600" defTabSz="4337050" eaLnBrk="0" fontAlgn="base" hangingPunct="0">
              <a:spcBef>
                <a:spcPct val="20000"/>
              </a:spcBef>
              <a:spcAft>
                <a:spcPct val="0"/>
              </a:spcAft>
              <a:buChar char="»"/>
              <a:defRPr>
                <a:solidFill>
                  <a:schemeClr val="tx1"/>
                </a:solidFill>
                <a:latin typeface="Times New Roman" panose="02020603050405020304" pitchFamily="18" charset="0"/>
                <a:ea typeface="MS PGothic" panose="020B0600070205080204" pitchFamily="34" charset="-128"/>
              </a:defRPr>
            </a:lvl9pPr>
          </a:lstStyle>
          <a:p>
            <a:pPr algn="ctr" eaLnBrk="1" hangingPunct="1">
              <a:spcBef>
                <a:spcPct val="0"/>
              </a:spcBef>
              <a:buFontTx/>
              <a:buNone/>
            </a:pPr>
            <a:r>
              <a:rPr lang="en-US" altLang="en-US" sz="5739" b="1" dirty="0">
                <a:solidFill>
                  <a:srgbClr val="FFFFFF"/>
                </a:solidFill>
                <a:latin typeface="Calibri" panose="020F0502020204030204" pitchFamily="34" charset="0"/>
              </a:rPr>
              <a:t>Results</a:t>
            </a:r>
            <a:endParaRPr lang="en-US" altLang="en-US" sz="5739" b="1" dirty="0">
              <a:solidFill>
                <a:srgbClr val="FFFFFF"/>
              </a:solidFill>
              <a:latin typeface="Baskerville Old Face" panose="02020602080505020303" pitchFamily="18" charset="0"/>
            </a:endParaRPr>
          </a:p>
        </p:txBody>
      </p:sp>
      <p:sp>
        <p:nvSpPr>
          <p:cNvPr id="4133" name="Rectangle 1628"/>
          <p:cNvSpPr>
            <a:spLocks noChangeArrowheads="1"/>
          </p:cNvSpPr>
          <p:nvPr/>
        </p:nvSpPr>
        <p:spPr bwMode="auto">
          <a:xfrm>
            <a:off x="30327600" y="21952229"/>
            <a:ext cx="13614953" cy="1500809"/>
          </a:xfrm>
          <a:prstGeom prst="rect">
            <a:avLst/>
          </a:prstGeom>
          <a:solidFill>
            <a:srgbClr val="990000"/>
          </a:solidFill>
          <a:ln>
            <a:noFill/>
          </a:ln>
          <a:extLst>
            <a:ext uri="{91240B29-F687-4F45-9708-019B960494DF}">
              <a14:hiddenLine xmlns:a14="http://schemas.microsoft.com/office/drawing/2010/main" w="19050">
                <a:solidFill>
                  <a:srgbClr val="000000"/>
                </a:solidFill>
                <a:miter lim="800000"/>
                <a:headEnd/>
                <a:tailEnd/>
              </a14:hiddenLine>
            </a:ext>
          </a:extLst>
        </p:spPr>
        <p:txBody>
          <a:bodyPr wrap="none" lIns="293368" tIns="146684" rIns="293368" bIns="146684" anchor="ctr"/>
          <a:lstStyle>
            <a:lvl1pPr defTabSz="4337050" eaLnBrk="0" hangingPunct="0">
              <a:spcBef>
                <a:spcPct val="20000"/>
              </a:spcBef>
              <a:buChar char="•"/>
              <a:defRPr sz="13200">
                <a:solidFill>
                  <a:schemeClr val="tx1"/>
                </a:solidFill>
                <a:latin typeface="Times New Roman" panose="02020603050405020304" pitchFamily="18" charset="0"/>
                <a:ea typeface="MS PGothic" panose="020B0600070205080204" pitchFamily="34" charset="-128"/>
              </a:defRPr>
            </a:lvl1pPr>
            <a:lvl2pPr marL="742950" indent="-285750" defTabSz="4337050" eaLnBrk="0" hangingPunct="0">
              <a:spcBef>
                <a:spcPct val="20000"/>
              </a:spcBef>
              <a:buChar char="–"/>
              <a:defRPr sz="11400">
                <a:solidFill>
                  <a:schemeClr val="tx1"/>
                </a:solidFill>
                <a:latin typeface="Times New Roman" panose="02020603050405020304" pitchFamily="18" charset="0"/>
                <a:ea typeface="MS PGothic" panose="020B0600070205080204" pitchFamily="34" charset="-128"/>
              </a:defRPr>
            </a:lvl2pPr>
            <a:lvl3pPr marL="1143000" indent="-228600" defTabSz="4337050" eaLnBrk="0" hangingPunct="0">
              <a:spcBef>
                <a:spcPct val="20000"/>
              </a:spcBef>
              <a:buChar char="•"/>
              <a:defRPr sz="10100">
                <a:solidFill>
                  <a:schemeClr val="tx1"/>
                </a:solidFill>
                <a:latin typeface="Times New Roman" panose="02020603050405020304" pitchFamily="18" charset="0"/>
                <a:ea typeface="MS PGothic" panose="020B0600070205080204" pitchFamily="34" charset="-128"/>
              </a:defRPr>
            </a:lvl3pPr>
            <a:lvl4pPr marL="1600200" indent="-228600" defTabSz="433705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4pPr>
            <a:lvl5pPr marL="2057400" indent="-228600" defTabSz="433705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5pPr>
            <a:lvl6pPr marL="2514600" indent="-228600" defTabSz="4337050" eaLnBrk="0" fontAlgn="base" hangingPunct="0">
              <a:spcBef>
                <a:spcPct val="20000"/>
              </a:spcBef>
              <a:spcAft>
                <a:spcPct val="0"/>
              </a:spcAft>
              <a:buChar char="»"/>
              <a:defRPr>
                <a:solidFill>
                  <a:schemeClr val="tx1"/>
                </a:solidFill>
                <a:latin typeface="Times New Roman" panose="02020603050405020304" pitchFamily="18" charset="0"/>
                <a:ea typeface="MS PGothic" panose="020B0600070205080204" pitchFamily="34" charset="-128"/>
              </a:defRPr>
            </a:lvl6pPr>
            <a:lvl7pPr marL="2971800" indent="-228600" defTabSz="4337050" eaLnBrk="0" fontAlgn="base" hangingPunct="0">
              <a:spcBef>
                <a:spcPct val="20000"/>
              </a:spcBef>
              <a:spcAft>
                <a:spcPct val="0"/>
              </a:spcAft>
              <a:buChar char="»"/>
              <a:defRPr>
                <a:solidFill>
                  <a:schemeClr val="tx1"/>
                </a:solidFill>
                <a:latin typeface="Times New Roman" panose="02020603050405020304" pitchFamily="18" charset="0"/>
                <a:ea typeface="MS PGothic" panose="020B0600070205080204" pitchFamily="34" charset="-128"/>
              </a:defRPr>
            </a:lvl7pPr>
            <a:lvl8pPr marL="3429000" indent="-228600" defTabSz="4337050" eaLnBrk="0" fontAlgn="base" hangingPunct="0">
              <a:spcBef>
                <a:spcPct val="20000"/>
              </a:spcBef>
              <a:spcAft>
                <a:spcPct val="0"/>
              </a:spcAft>
              <a:buChar char="»"/>
              <a:defRPr>
                <a:solidFill>
                  <a:schemeClr val="tx1"/>
                </a:solidFill>
                <a:latin typeface="Times New Roman" panose="02020603050405020304" pitchFamily="18" charset="0"/>
                <a:ea typeface="MS PGothic" panose="020B0600070205080204" pitchFamily="34" charset="-128"/>
              </a:defRPr>
            </a:lvl8pPr>
            <a:lvl9pPr marL="3886200" indent="-228600" defTabSz="4337050" eaLnBrk="0" fontAlgn="base" hangingPunct="0">
              <a:spcBef>
                <a:spcPct val="20000"/>
              </a:spcBef>
              <a:spcAft>
                <a:spcPct val="0"/>
              </a:spcAft>
              <a:buChar char="»"/>
              <a:defRPr>
                <a:solidFill>
                  <a:schemeClr val="tx1"/>
                </a:solidFill>
                <a:latin typeface="Times New Roman" panose="02020603050405020304" pitchFamily="18" charset="0"/>
                <a:ea typeface="MS PGothic" panose="020B0600070205080204" pitchFamily="34" charset="-128"/>
              </a:defRPr>
            </a:lvl9pPr>
          </a:lstStyle>
          <a:p>
            <a:pPr algn="ctr" eaLnBrk="1" hangingPunct="1">
              <a:spcBef>
                <a:spcPct val="0"/>
              </a:spcBef>
              <a:buFontTx/>
              <a:buNone/>
            </a:pPr>
            <a:r>
              <a:rPr lang="en-US" altLang="en-US" sz="5739" b="1">
                <a:solidFill>
                  <a:srgbClr val="FFFFFF"/>
                </a:solidFill>
                <a:latin typeface="Calibri" panose="020F0502020204030204" pitchFamily="34" charset="0"/>
              </a:rPr>
              <a:t>References</a:t>
            </a:r>
          </a:p>
        </p:txBody>
      </p:sp>
      <p:sp>
        <p:nvSpPr>
          <p:cNvPr id="16426" name="Text Box 42"/>
          <p:cNvSpPr txBox="1">
            <a:spLocks noChangeArrowheads="1"/>
          </p:cNvSpPr>
          <p:nvPr/>
        </p:nvSpPr>
        <p:spPr bwMode="auto">
          <a:xfrm>
            <a:off x="76200" y="6477000"/>
            <a:ext cx="13258800" cy="63703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835" tIns="45415" rIns="90835" bIns="45415">
            <a:spAutoFit/>
          </a:bodyPr>
          <a:lstStyle>
            <a:lvl1pPr defTabSz="4178300" eaLnBrk="0" hangingPunct="0">
              <a:defRPr sz="10100">
                <a:solidFill>
                  <a:schemeClr val="tx1"/>
                </a:solidFill>
                <a:latin typeface="Times New Roman" pitchFamily="18" charset="0"/>
                <a:ea typeface="MS PGothic" pitchFamily="34" charset="-128"/>
              </a:defRPr>
            </a:lvl1pPr>
            <a:lvl2pPr marL="742950" indent="-285750" defTabSz="4178300" eaLnBrk="0" hangingPunct="0">
              <a:defRPr sz="10100">
                <a:solidFill>
                  <a:schemeClr val="tx1"/>
                </a:solidFill>
                <a:latin typeface="Times New Roman" pitchFamily="18" charset="0"/>
                <a:ea typeface="MS PGothic" pitchFamily="34" charset="-128"/>
              </a:defRPr>
            </a:lvl2pPr>
            <a:lvl3pPr marL="1143000" indent="-228600" defTabSz="4178300" eaLnBrk="0" hangingPunct="0">
              <a:defRPr sz="10100">
                <a:solidFill>
                  <a:schemeClr val="tx1"/>
                </a:solidFill>
                <a:latin typeface="Times New Roman" pitchFamily="18" charset="0"/>
                <a:ea typeface="MS PGothic" pitchFamily="34" charset="-128"/>
              </a:defRPr>
            </a:lvl3pPr>
            <a:lvl4pPr marL="1600200" indent="-228600" defTabSz="4178300" eaLnBrk="0" hangingPunct="0">
              <a:defRPr sz="10100">
                <a:solidFill>
                  <a:schemeClr val="tx1"/>
                </a:solidFill>
                <a:latin typeface="Times New Roman" pitchFamily="18" charset="0"/>
                <a:ea typeface="MS PGothic" pitchFamily="34" charset="-128"/>
              </a:defRPr>
            </a:lvl4pPr>
            <a:lvl5pPr marL="2057400" indent="-228600" defTabSz="4178300" eaLnBrk="0" hangingPunct="0">
              <a:defRPr sz="10100">
                <a:solidFill>
                  <a:schemeClr val="tx1"/>
                </a:solidFill>
                <a:latin typeface="Times New Roman" pitchFamily="18" charset="0"/>
                <a:ea typeface="MS PGothic" pitchFamily="34" charset="-128"/>
              </a:defRPr>
            </a:lvl5pPr>
            <a:lvl6pPr marL="2514600" indent="-228600" defTabSz="4178300" eaLnBrk="0" fontAlgn="base" hangingPunct="0">
              <a:spcBef>
                <a:spcPct val="0"/>
              </a:spcBef>
              <a:spcAft>
                <a:spcPct val="0"/>
              </a:spcAft>
              <a:defRPr sz="10100">
                <a:solidFill>
                  <a:schemeClr val="tx1"/>
                </a:solidFill>
                <a:latin typeface="Times New Roman" pitchFamily="18" charset="0"/>
                <a:ea typeface="MS PGothic" pitchFamily="34" charset="-128"/>
              </a:defRPr>
            </a:lvl6pPr>
            <a:lvl7pPr marL="2971800" indent="-228600" defTabSz="4178300" eaLnBrk="0" fontAlgn="base" hangingPunct="0">
              <a:spcBef>
                <a:spcPct val="0"/>
              </a:spcBef>
              <a:spcAft>
                <a:spcPct val="0"/>
              </a:spcAft>
              <a:defRPr sz="10100">
                <a:solidFill>
                  <a:schemeClr val="tx1"/>
                </a:solidFill>
                <a:latin typeface="Times New Roman" pitchFamily="18" charset="0"/>
                <a:ea typeface="MS PGothic" pitchFamily="34" charset="-128"/>
              </a:defRPr>
            </a:lvl7pPr>
            <a:lvl8pPr marL="3429000" indent="-228600" defTabSz="4178300" eaLnBrk="0" fontAlgn="base" hangingPunct="0">
              <a:spcBef>
                <a:spcPct val="0"/>
              </a:spcBef>
              <a:spcAft>
                <a:spcPct val="0"/>
              </a:spcAft>
              <a:defRPr sz="10100">
                <a:solidFill>
                  <a:schemeClr val="tx1"/>
                </a:solidFill>
                <a:latin typeface="Times New Roman" pitchFamily="18" charset="0"/>
                <a:ea typeface="MS PGothic" pitchFamily="34" charset="-128"/>
              </a:defRPr>
            </a:lvl8pPr>
            <a:lvl9pPr marL="3886200" indent="-228600" defTabSz="4178300" eaLnBrk="0" fontAlgn="base" hangingPunct="0">
              <a:spcBef>
                <a:spcPct val="0"/>
              </a:spcBef>
              <a:spcAft>
                <a:spcPct val="0"/>
              </a:spcAft>
              <a:defRPr sz="10100">
                <a:solidFill>
                  <a:schemeClr val="tx1"/>
                </a:solidFill>
                <a:latin typeface="Times New Roman" pitchFamily="18" charset="0"/>
                <a:ea typeface="MS PGothic" pitchFamily="34" charset="-128"/>
              </a:defRPr>
            </a:lvl9pPr>
          </a:lstStyle>
          <a:p>
            <a:pPr eaLnBrk="1" hangingPunct="1">
              <a:spcBef>
                <a:spcPct val="50000"/>
              </a:spcBef>
              <a:defRPr/>
            </a:pPr>
            <a:r>
              <a:rPr lang="en-US" altLang="en-US" sz="4800" dirty="0">
                <a:solidFill>
                  <a:srgbClr val="000000"/>
                </a:solidFill>
                <a:latin typeface="Calibri" pitchFamily="34" charset="0"/>
              </a:rPr>
              <a:t>Use either heading, but not both.  In this section, “set the stage” by providing an overview of the subject being studied.  For clinical research projects, include an introduction to the clinical condition.</a:t>
            </a:r>
          </a:p>
          <a:p>
            <a:pPr eaLnBrk="1" hangingPunct="1">
              <a:spcBef>
                <a:spcPct val="50000"/>
              </a:spcBef>
              <a:defRPr/>
            </a:pPr>
            <a:r>
              <a:rPr lang="en-US" altLang="en-US" sz="4800" dirty="0">
                <a:solidFill>
                  <a:srgbClr val="000000"/>
                </a:solidFill>
                <a:latin typeface="Calibri" pitchFamily="34" charset="0"/>
              </a:rPr>
              <a:t>The default font sizes used for this poster are generous, and can be decreased to no smaller than 25 </a:t>
            </a:r>
            <a:r>
              <a:rPr lang="en-US" altLang="en-US" sz="4800" dirty="0" err="1">
                <a:solidFill>
                  <a:srgbClr val="000000"/>
                </a:solidFill>
                <a:latin typeface="Calibri" pitchFamily="34" charset="0"/>
              </a:rPr>
              <a:t>pt</a:t>
            </a:r>
            <a:r>
              <a:rPr lang="en-US" altLang="en-US" sz="4800" dirty="0">
                <a:solidFill>
                  <a:srgbClr val="000000"/>
                </a:solidFill>
                <a:latin typeface="Calibri" pitchFamily="34" charset="0"/>
              </a:rPr>
              <a:t> if needed.  Standard font size will be something that is readable from 3-5 feet. (28-36 </a:t>
            </a:r>
            <a:r>
              <a:rPr lang="en-US" altLang="en-US" sz="4800" dirty="0" err="1">
                <a:solidFill>
                  <a:srgbClr val="000000"/>
                </a:solidFill>
                <a:latin typeface="Calibri" pitchFamily="34" charset="0"/>
              </a:rPr>
              <a:t>pt</a:t>
            </a:r>
            <a:r>
              <a:rPr lang="en-US" altLang="en-US" sz="4800" dirty="0">
                <a:solidFill>
                  <a:srgbClr val="000000"/>
                </a:solidFill>
                <a:latin typeface="Calibri" pitchFamily="34" charset="0"/>
              </a:rPr>
              <a:t>)</a:t>
            </a:r>
          </a:p>
        </p:txBody>
      </p:sp>
      <p:sp>
        <p:nvSpPr>
          <p:cNvPr id="16433" name="Text Box 49"/>
          <p:cNvSpPr txBox="1">
            <a:spLocks noChangeArrowheads="1"/>
          </p:cNvSpPr>
          <p:nvPr/>
        </p:nvSpPr>
        <p:spPr bwMode="auto">
          <a:xfrm>
            <a:off x="76200" y="14429963"/>
            <a:ext cx="13258800" cy="67396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835" tIns="45415" rIns="90835" bIns="45415">
            <a:spAutoFit/>
          </a:bodyPr>
          <a:lstStyle/>
          <a:p>
            <a:pPr defTabSz="4360838">
              <a:defRPr/>
            </a:pPr>
            <a:r>
              <a:rPr lang="en-US" sz="4800" dirty="0">
                <a:solidFill>
                  <a:srgbClr val="000000"/>
                </a:solidFill>
                <a:latin typeface="Calibri"/>
                <a:ea typeface="MS PGothic" charset="0"/>
                <a:cs typeface="Calibri"/>
              </a:rPr>
              <a:t>This section should highlight the study aims for the project.  Here, the questions/hypotheses should be introduced.  This can be done in either bullet or paragraph form, depending on preference.</a:t>
            </a:r>
          </a:p>
          <a:p>
            <a:pPr defTabSz="4360838">
              <a:defRPr/>
            </a:pPr>
            <a:endParaRPr lang="en-US" sz="4800" dirty="0">
              <a:solidFill>
                <a:srgbClr val="000000"/>
              </a:solidFill>
              <a:latin typeface="Calibri"/>
              <a:ea typeface="MS PGothic" charset="0"/>
              <a:cs typeface="Calibri"/>
            </a:endParaRPr>
          </a:p>
          <a:p>
            <a:pPr defTabSz="4360838">
              <a:defRPr/>
            </a:pPr>
            <a:r>
              <a:rPr lang="en-US" sz="4800" dirty="0">
                <a:solidFill>
                  <a:srgbClr val="000000"/>
                </a:solidFill>
                <a:latin typeface="Calibri"/>
                <a:ea typeface="MS PGothic" charset="0"/>
                <a:cs typeface="Calibri"/>
              </a:rPr>
              <a:t>This section is also optional, since the Objectives/Hypothesis section can also be embedded within the Materials and Methods section.  </a:t>
            </a:r>
          </a:p>
        </p:txBody>
      </p:sp>
      <p:sp>
        <p:nvSpPr>
          <p:cNvPr id="16434" name="Text Box 50"/>
          <p:cNvSpPr txBox="1">
            <a:spLocks noChangeArrowheads="1"/>
          </p:cNvSpPr>
          <p:nvPr/>
        </p:nvSpPr>
        <p:spPr bwMode="auto">
          <a:xfrm>
            <a:off x="30224896" y="23529237"/>
            <a:ext cx="13258800" cy="368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835" tIns="45415" rIns="90835" bIns="45415">
            <a:spAutoFit/>
          </a:bodyPr>
          <a:lstStyle>
            <a:lvl1pPr marL="528638" indent="-528638" defTabSz="4178300" eaLnBrk="0" hangingPunct="0">
              <a:defRPr sz="10100">
                <a:solidFill>
                  <a:schemeClr val="tx1"/>
                </a:solidFill>
                <a:latin typeface="Times New Roman" pitchFamily="18" charset="0"/>
                <a:ea typeface="MS PGothic" pitchFamily="34" charset="-128"/>
              </a:defRPr>
            </a:lvl1pPr>
            <a:lvl2pPr marL="742950" indent="-285750" defTabSz="4178300" eaLnBrk="0" hangingPunct="0">
              <a:defRPr sz="10100">
                <a:solidFill>
                  <a:schemeClr val="tx1"/>
                </a:solidFill>
                <a:latin typeface="Times New Roman" pitchFamily="18" charset="0"/>
                <a:ea typeface="MS PGothic" pitchFamily="34" charset="-128"/>
              </a:defRPr>
            </a:lvl2pPr>
            <a:lvl3pPr marL="1143000" indent="-228600" defTabSz="4178300" eaLnBrk="0" hangingPunct="0">
              <a:defRPr sz="10100">
                <a:solidFill>
                  <a:schemeClr val="tx1"/>
                </a:solidFill>
                <a:latin typeface="Times New Roman" pitchFamily="18" charset="0"/>
                <a:ea typeface="MS PGothic" pitchFamily="34" charset="-128"/>
              </a:defRPr>
            </a:lvl3pPr>
            <a:lvl4pPr marL="1600200" indent="-228600" defTabSz="4178300" eaLnBrk="0" hangingPunct="0">
              <a:defRPr sz="10100">
                <a:solidFill>
                  <a:schemeClr val="tx1"/>
                </a:solidFill>
                <a:latin typeface="Times New Roman" pitchFamily="18" charset="0"/>
                <a:ea typeface="MS PGothic" pitchFamily="34" charset="-128"/>
              </a:defRPr>
            </a:lvl4pPr>
            <a:lvl5pPr marL="2057400" indent="-228600" defTabSz="4178300" eaLnBrk="0" hangingPunct="0">
              <a:defRPr sz="10100">
                <a:solidFill>
                  <a:schemeClr val="tx1"/>
                </a:solidFill>
                <a:latin typeface="Times New Roman" pitchFamily="18" charset="0"/>
                <a:ea typeface="MS PGothic" pitchFamily="34" charset="-128"/>
              </a:defRPr>
            </a:lvl5pPr>
            <a:lvl6pPr marL="2514600" indent="-228600" defTabSz="4178300" eaLnBrk="0" fontAlgn="base" hangingPunct="0">
              <a:spcBef>
                <a:spcPct val="0"/>
              </a:spcBef>
              <a:spcAft>
                <a:spcPct val="0"/>
              </a:spcAft>
              <a:defRPr sz="10100">
                <a:solidFill>
                  <a:schemeClr val="tx1"/>
                </a:solidFill>
                <a:latin typeface="Times New Roman" pitchFamily="18" charset="0"/>
                <a:ea typeface="MS PGothic" pitchFamily="34" charset="-128"/>
              </a:defRPr>
            </a:lvl6pPr>
            <a:lvl7pPr marL="2971800" indent="-228600" defTabSz="4178300" eaLnBrk="0" fontAlgn="base" hangingPunct="0">
              <a:spcBef>
                <a:spcPct val="0"/>
              </a:spcBef>
              <a:spcAft>
                <a:spcPct val="0"/>
              </a:spcAft>
              <a:defRPr sz="10100">
                <a:solidFill>
                  <a:schemeClr val="tx1"/>
                </a:solidFill>
                <a:latin typeface="Times New Roman" pitchFamily="18" charset="0"/>
                <a:ea typeface="MS PGothic" pitchFamily="34" charset="-128"/>
              </a:defRPr>
            </a:lvl7pPr>
            <a:lvl8pPr marL="3429000" indent="-228600" defTabSz="4178300" eaLnBrk="0" fontAlgn="base" hangingPunct="0">
              <a:spcBef>
                <a:spcPct val="0"/>
              </a:spcBef>
              <a:spcAft>
                <a:spcPct val="0"/>
              </a:spcAft>
              <a:defRPr sz="10100">
                <a:solidFill>
                  <a:schemeClr val="tx1"/>
                </a:solidFill>
                <a:latin typeface="Times New Roman" pitchFamily="18" charset="0"/>
                <a:ea typeface="MS PGothic" pitchFamily="34" charset="-128"/>
              </a:defRPr>
            </a:lvl8pPr>
            <a:lvl9pPr marL="3886200" indent="-228600" defTabSz="4178300" eaLnBrk="0" fontAlgn="base" hangingPunct="0">
              <a:spcBef>
                <a:spcPct val="0"/>
              </a:spcBef>
              <a:spcAft>
                <a:spcPct val="0"/>
              </a:spcAft>
              <a:defRPr sz="10100">
                <a:solidFill>
                  <a:schemeClr val="tx1"/>
                </a:solidFill>
                <a:latin typeface="Times New Roman" pitchFamily="18" charset="0"/>
                <a:ea typeface="MS PGothic" pitchFamily="34" charset="-128"/>
              </a:defRPr>
            </a:lvl9pPr>
          </a:lstStyle>
          <a:p>
            <a:pPr eaLnBrk="1" hangingPunct="1">
              <a:buFontTx/>
              <a:buAutoNum type="arabicPeriod"/>
              <a:defRPr/>
            </a:pPr>
            <a:r>
              <a:rPr lang="en-US" altLang="en-US" sz="2922">
                <a:solidFill>
                  <a:srgbClr val="000000"/>
                </a:solidFill>
                <a:latin typeface="Calibri" pitchFamily="34" charset="0"/>
              </a:rPr>
              <a:t>Choose your top 3-5 references to include.   The font size for your references will typically be smaller than the text used in the rest of the poster.  Typically, you can use the same font size as your captions, or slightly larger.</a:t>
            </a:r>
          </a:p>
          <a:p>
            <a:pPr eaLnBrk="1" hangingPunct="1">
              <a:buFontTx/>
              <a:buAutoNum type="arabicPeriod"/>
              <a:defRPr/>
            </a:pPr>
            <a:r>
              <a:rPr lang="en-US" altLang="en-US" sz="2922">
                <a:solidFill>
                  <a:srgbClr val="000000"/>
                </a:solidFill>
                <a:latin typeface="Calibri" pitchFamily="34" charset="0"/>
              </a:rPr>
              <a:t>Keep in mind that the inclusion of a reference section on a poster is conference-dependent.  </a:t>
            </a:r>
          </a:p>
          <a:p>
            <a:pPr eaLnBrk="1" hangingPunct="1">
              <a:buFontTx/>
              <a:buAutoNum type="arabicPeriod"/>
              <a:defRPr/>
            </a:pPr>
            <a:r>
              <a:rPr lang="en-US" altLang="en-US" sz="2922">
                <a:solidFill>
                  <a:srgbClr val="000000"/>
                </a:solidFill>
                <a:latin typeface="Calibri" pitchFamily="34" charset="0"/>
              </a:rPr>
              <a:t>More often than not, references are listed on most posters, but there are a few conferences which have prescribed “headings” that should be included. (i.e. abstract section, reference section, objectives section, learning points, etc)</a:t>
            </a:r>
          </a:p>
        </p:txBody>
      </p:sp>
      <p:pic>
        <p:nvPicPr>
          <p:cNvPr id="4137" name="rgb-1.jpg" descr="/Users/drsteph/Downloads/rgb-1.jpg"/>
          <p:cNvPicPr>
            <a:picLocks noChangeAspect="1"/>
          </p:cNvPicPr>
          <p:nvPr/>
        </p:nvPicPr>
        <p:blipFill>
          <a:blip r:embed="rId5" r:link="rId6">
            <a:extLst>
              <a:ext uri="{28A0092B-C50C-407E-A947-70E740481C1C}">
                <a14:useLocalDpi xmlns:a14="http://schemas.microsoft.com/office/drawing/2010/main" val="0"/>
              </a:ext>
            </a:extLst>
          </a:blip>
          <a:srcRect/>
          <a:stretch>
            <a:fillRect/>
          </a:stretch>
        </p:blipFill>
        <p:spPr bwMode="auto">
          <a:xfrm>
            <a:off x="0" y="0"/>
            <a:ext cx="3657600" cy="39188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38" name="Small Use Seal_CardOnGold.jpg" descr="/Users/drsteph/Downloads/Seal/SmallUse_JPEG/Small Use Seal_CardOnGold.jpg"/>
          <p:cNvPicPr>
            <a:picLocks noChangeAspect="1"/>
          </p:cNvPicPr>
          <p:nvPr/>
        </p:nvPicPr>
        <p:blipFill>
          <a:blip r:embed="rId7" r:link="rId8">
            <a:extLst>
              <a:ext uri="{28A0092B-C50C-407E-A947-70E740481C1C}">
                <a14:useLocalDpi xmlns:a14="http://schemas.microsoft.com/office/drawing/2010/main" val="0"/>
              </a:ext>
            </a:extLst>
          </a:blip>
          <a:srcRect/>
          <a:stretch>
            <a:fillRect/>
          </a:stretch>
        </p:blipFill>
        <p:spPr bwMode="auto">
          <a:xfrm>
            <a:off x="40021568" y="0"/>
            <a:ext cx="3886200" cy="3829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39" name="Rectangle 1628"/>
          <p:cNvSpPr>
            <a:spLocks noChangeArrowheads="1"/>
          </p:cNvSpPr>
          <p:nvPr/>
        </p:nvSpPr>
        <p:spPr bwMode="auto">
          <a:xfrm>
            <a:off x="0" y="20436509"/>
            <a:ext cx="13609983" cy="1502465"/>
          </a:xfrm>
          <a:prstGeom prst="rect">
            <a:avLst/>
          </a:prstGeom>
          <a:solidFill>
            <a:srgbClr val="990000"/>
          </a:solidFill>
          <a:ln>
            <a:noFill/>
          </a:ln>
          <a:extLst>
            <a:ext uri="{91240B29-F687-4F45-9708-019B960494DF}">
              <a14:hiddenLine xmlns:a14="http://schemas.microsoft.com/office/drawing/2010/main" w="19050">
                <a:solidFill>
                  <a:srgbClr val="000000"/>
                </a:solidFill>
                <a:miter lim="800000"/>
                <a:headEnd/>
                <a:tailEnd/>
              </a14:hiddenLine>
            </a:ext>
          </a:extLst>
        </p:spPr>
        <p:txBody>
          <a:bodyPr wrap="none" lIns="293368" tIns="146684" rIns="293368" bIns="146684" anchor="ctr"/>
          <a:lstStyle>
            <a:lvl1pPr defTabSz="4337050" eaLnBrk="0" hangingPunct="0">
              <a:spcBef>
                <a:spcPct val="20000"/>
              </a:spcBef>
              <a:buChar char="•"/>
              <a:defRPr sz="13200">
                <a:solidFill>
                  <a:schemeClr val="tx1"/>
                </a:solidFill>
                <a:latin typeface="Times New Roman" panose="02020603050405020304" pitchFamily="18" charset="0"/>
                <a:ea typeface="MS PGothic" panose="020B0600070205080204" pitchFamily="34" charset="-128"/>
              </a:defRPr>
            </a:lvl1pPr>
            <a:lvl2pPr marL="742950" indent="-285750" defTabSz="4337050" eaLnBrk="0" hangingPunct="0">
              <a:spcBef>
                <a:spcPct val="20000"/>
              </a:spcBef>
              <a:buChar char="–"/>
              <a:defRPr sz="11400">
                <a:solidFill>
                  <a:schemeClr val="tx1"/>
                </a:solidFill>
                <a:latin typeface="Times New Roman" panose="02020603050405020304" pitchFamily="18" charset="0"/>
                <a:ea typeface="MS PGothic" panose="020B0600070205080204" pitchFamily="34" charset="-128"/>
              </a:defRPr>
            </a:lvl2pPr>
            <a:lvl3pPr marL="1143000" indent="-228600" defTabSz="4337050" eaLnBrk="0" hangingPunct="0">
              <a:spcBef>
                <a:spcPct val="20000"/>
              </a:spcBef>
              <a:buChar char="•"/>
              <a:defRPr sz="10100">
                <a:solidFill>
                  <a:schemeClr val="tx1"/>
                </a:solidFill>
                <a:latin typeface="Times New Roman" panose="02020603050405020304" pitchFamily="18" charset="0"/>
                <a:ea typeface="MS PGothic" panose="020B0600070205080204" pitchFamily="34" charset="-128"/>
              </a:defRPr>
            </a:lvl3pPr>
            <a:lvl4pPr marL="1600200" indent="-228600" defTabSz="433705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4pPr>
            <a:lvl5pPr marL="2057400" indent="-228600" defTabSz="433705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5pPr>
            <a:lvl6pPr marL="2514600" indent="-228600" defTabSz="4337050" eaLnBrk="0" fontAlgn="base" hangingPunct="0">
              <a:spcBef>
                <a:spcPct val="20000"/>
              </a:spcBef>
              <a:spcAft>
                <a:spcPct val="0"/>
              </a:spcAft>
              <a:buChar char="»"/>
              <a:defRPr>
                <a:solidFill>
                  <a:schemeClr val="tx1"/>
                </a:solidFill>
                <a:latin typeface="Times New Roman" panose="02020603050405020304" pitchFamily="18" charset="0"/>
                <a:ea typeface="MS PGothic" panose="020B0600070205080204" pitchFamily="34" charset="-128"/>
              </a:defRPr>
            </a:lvl6pPr>
            <a:lvl7pPr marL="2971800" indent="-228600" defTabSz="4337050" eaLnBrk="0" fontAlgn="base" hangingPunct="0">
              <a:spcBef>
                <a:spcPct val="20000"/>
              </a:spcBef>
              <a:spcAft>
                <a:spcPct val="0"/>
              </a:spcAft>
              <a:buChar char="»"/>
              <a:defRPr>
                <a:solidFill>
                  <a:schemeClr val="tx1"/>
                </a:solidFill>
                <a:latin typeface="Times New Roman" panose="02020603050405020304" pitchFamily="18" charset="0"/>
                <a:ea typeface="MS PGothic" panose="020B0600070205080204" pitchFamily="34" charset="-128"/>
              </a:defRPr>
            </a:lvl7pPr>
            <a:lvl8pPr marL="3429000" indent="-228600" defTabSz="4337050" eaLnBrk="0" fontAlgn="base" hangingPunct="0">
              <a:spcBef>
                <a:spcPct val="20000"/>
              </a:spcBef>
              <a:spcAft>
                <a:spcPct val="0"/>
              </a:spcAft>
              <a:buChar char="»"/>
              <a:defRPr>
                <a:solidFill>
                  <a:schemeClr val="tx1"/>
                </a:solidFill>
                <a:latin typeface="Times New Roman" panose="02020603050405020304" pitchFamily="18" charset="0"/>
                <a:ea typeface="MS PGothic" panose="020B0600070205080204" pitchFamily="34" charset="-128"/>
              </a:defRPr>
            </a:lvl8pPr>
            <a:lvl9pPr marL="3886200" indent="-228600" defTabSz="4337050" eaLnBrk="0" fontAlgn="base" hangingPunct="0">
              <a:spcBef>
                <a:spcPct val="20000"/>
              </a:spcBef>
              <a:spcAft>
                <a:spcPct val="0"/>
              </a:spcAft>
              <a:buChar char="»"/>
              <a:defRPr>
                <a:solidFill>
                  <a:schemeClr val="tx1"/>
                </a:solidFill>
                <a:latin typeface="Times New Roman" panose="02020603050405020304" pitchFamily="18" charset="0"/>
                <a:ea typeface="MS PGothic" panose="020B0600070205080204" pitchFamily="34" charset="-128"/>
              </a:defRPr>
            </a:lvl9pPr>
          </a:lstStyle>
          <a:p>
            <a:pPr algn="ctr" eaLnBrk="1" hangingPunct="1">
              <a:spcBef>
                <a:spcPct val="0"/>
              </a:spcBef>
              <a:buFontTx/>
              <a:buNone/>
            </a:pPr>
            <a:r>
              <a:rPr lang="en-US" altLang="en-US" sz="5739" b="1" dirty="0">
                <a:solidFill>
                  <a:srgbClr val="FFFFFF"/>
                </a:solidFill>
                <a:latin typeface="Calibri" panose="020F0502020204030204" pitchFamily="34" charset="0"/>
              </a:rPr>
              <a:t>Materials and Methods</a:t>
            </a:r>
          </a:p>
        </p:txBody>
      </p:sp>
      <p:sp>
        <p:nvSpPr>
          <p:cNvPr id="4140" name="Rectangle 1628"/>
          <p:cNvSpPr>
            <a:spLocks noChangeArrowheads="1"/>
          </p:cNvSpPr>
          <p:nvPr/>
        </p:nvSpPr>
        <p:spPr bwMode="auto">
          <a:xfrm>
            <a:off x="30327600" y="4967912"/>
            <a:ext cx="13609983" cy="1500809"/>
          </a:xfrm>
          <a:prstGeom prst="rect">
            <a:avLst/>
          </a:prstGeom>
          <a:solidFill>
            <a:srgbClr val="990000"/>
          </a:solidFill>
          <a:ln>
            <a:noFill/>
          </a:ln>
          <a:extLst>
            <a:ext uri="{91240B29-F687-4F45-9708-019B960494DF}">
              <a14:hiddenLine xmlns:a14="http://schemas.microsoft.com/office/drawing/2010/main" w="19050">
                <a:solidFill>
                  <a:srgbClr val="000000"/>
                </a:solidFill>
                <a:miter lim="800000"/>
                <a:headEnd/>
                <a:tailEnd/>
              </a14:hiddenLine>
            </a:ext>
          </a:extLst>
        </p:spPr>
        <p:txBody>
          <a:bodyPr wrap="none" lIns="293368" tIns="146684" rIns="293368" bIns="146684" anchor="ctr"/>
          <a:lstStyle>
            <a:lvl1pPr defTabSz="4337050" eaLnBrk="0" hangingPunct="0">
              <a:spcBef>
                <a:spcPct val="20000"/>
              </a:spcBef>
              <a:buChar char="•"/>
              <a:defRPr sz="13200">
                <a:solidFill>
                  <a:schemeClr val="tx1"/>
                </a:solidFill>
                <a:latin typeface="Times New Roman" panose="02020603050405020304" pitchFamily="18" charset="0"/>
                <a:ea typeface="MS PGothic" panose="020B0600070205080204" pitchFamily="34" charset="-128"/>
              </a:defRPr>
            </a:lvl1pPr>
            <a:lvl2pPr marL="742950" indent="-285750" defTabSz="4337050" eaLnBrk="0" hangingPunct="0">
              <a:spcBef>
                <a:spcPct val="20000"/>
              </a:spcBef>
              <a:buChar char="–"/>
              <a:defRPr sz="11400">
                <a:solidFill>
                  <a:schemeClr val="tx1"/>
                </a:solidFill>
                <a:latin typeface="Times New Roman" panose="02020603050405020304" pitchFamily="18" charset="0"/>
                <a:ea typeface="MS PGothic" panose="020B0600070205080204" pitchFamily="34" charset="-128"/>
              </a:defRPr>
            </a:lvl2pPr>
            <a:lvl3pPr marL="1143000" indent="-228600" defTabSz="4337050" eaLnBrk="0" hangingPunct="0">
              <a:spcBef>
                <a:spcPct val="20000"/>
              </a:spcBef>
              <a:buChar char="•"/>
              <a:defRPr sz="10100">
                <a:solidFill>
                  <a:schemeClr val="tx1"/>
                </a:solidFill>
                <a:latin typeface="Times New Roman" panose="02020603050405020304" pitchFamily="18" charset="0"/>
                <a:ea typeface="MS PGothic" panose="020B0600070205080204" pitchFamily="34" charset="-128"/>
              </a:defRPr>
            </a:lvl3pPr>
            <a:lvl4pPr marL="1600200" indent="-228600" defTabSz="433705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4pPr>
            <a:lvl5pPr marL="2057400" indent="-228600" defTabSz="433705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5pPr>
            <a:lvl6pPr marL="2514600" indent="-228600" defTabSz="4337050" eaLnBrk="0" fontAlgn="base" hangingPunct="0">
              <a:spcBef>
                <a:spcPct val="20000"/>
              </a:spcBef>
              <a:spcAft>
                <a:spcPct val="0"/>
              </a:spcAft>
              <a:buChar char="»"/>
              <a:defRPr>
                <a:solidFill>
                  <a:schemeClr val="tx1"/>
                </a:solidFill>
                <a:latin typeface="Times New Roman" panose="02020603050405020304" pitchFamily="18" charset="0"/>
                <a:ea typeface="MS PGothic" panose="020B0600070205080204" pitchFamily="34" charset="-128"/>
              </a:defRPr>
            </a:lvl6pPr>
            <a:lvl7pPr marL="2971800" indent="-228600" defTabSz="4337050" eaLnBrk="0" fontAlgn="base" hangingPunct="0">
              <a:spcBef>
                <a:spcPct val="20000"/>
              </a:spcBef>
              <a:spcAft>
                <a:spcPct val="0"/>
              </a:spcAft>
              <a:buChar char="»"/>
              <a:defRPr>
                <a:solidFill>
                  <a:schemeClr val="tx1"/>
                </a:solidFill>
                <a:latin typeface="Times New Roman" panose="02020603050405020304" pitchFamily="18" charset="0"/>
                <a:ea typeface="MS PGothic" panose="020B0600070205080204" pitchFamily="34" charset="-128"/>
              </a:defRPr>
            </a:lvl7pPr>
            <a:lvl8pPr marL="3429000" indent="-228600" defTabSz="4337050" eaLnBrk="0" fontAlgn="base" hangingPunct="0">
              <a:spcBef>
                <a:spcPct val="20000"/>
              </a:spcBef>
              <a:spcAft>
                <a:spcPct val="0"/>
              </a:spcAft>
              <a:buChar char="»"/>
              <a:defRPr>
                <a:solidFill>
                  <a:schemeClr val="tx1"/>
                </a:solidFill>
                <a:latin typeface="Times New Roman" panose="02020603050405020304" pitchFamily="18" charset="0"/>
                <a:ea typeface="MS PGothic" panose="020B0600070205080204" pitchFamily="34" charset="-128"/>
              </a:defRPr>
            </a:lvl8pPr>
            <a:lvl9pPr marL="3886200" indent="-228600" defTabSz="4337050" eaLnBrk="0" fontAlgn="base" hangingPunct="0">
              <a:spcBef>
                <a:spcPct val="20000"/>
              </a:spcBef>
              <a:spcAft>
                <a:spcPct val="0"/>
              </a:spcAft>
              <a:buChar char="»"/>
              <a:defRPr>
                <a:solidFill>
                  <a:schemeClr val="tx1"/>
                </a:solidFill>
                <a:latin typeface="Times New Roman" panose="02020603050405020304" pitchFamily="18" charset="0"/>
                <a:ea typeface="MS PGothic" panose="020B0600070205080204" pitchFamily="34" charset="-128"/>
              </a:defRPr>
            </a:lvl9pPr>
          </a:lstStyle>
          <a:p>
            <a:pPr algn="ctr" eaLnBrk="1" hangingPunct="1">
              <a:spcBef>
                <a:spcPct val="0"/>
              </a:spcBef>
              <a:buFontTx/>
              <a:buNone/>
            </a:pPr>
            <a:r>
              <a:rPr lang="en-US" altLang="en-US" sz="5739" b="1">
                <a:solidFill>
                  <a:srgbClr val="FFFFFF"/>
                </a:solidFill>
                <a:latin typeface="Calibri" panose="020F0502020204030204" pitchFamily="34" charset="0"/>
              </a:rPr>
              <a:t>Discussion</a:t>
            </a:r>
          </a:p>
        </p:txBody>
      </p:sp>
      <p:sp>
        <p:nvSpPr>
          <p:cNvPr id="4141" name="Rectangle 24"/>
          <p:cNvSpPr>
            <a:spLocks noChangeArrowheads="1"/>
          </p:cNvSpPr>
          <p:nvPr/>
        </p:nvSpPr>
        <p:spPr bwMode="auto">
          <a:xfrm>
            <a:off x="30403800" y="6544918"/>
            <a:ext cx="13106400" cy="111716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835" tIns="45415" rIns="90835" bIns="45415">
            <a:spAutoFit/>
          </a:bodyPr>
          <a:lstStyle>
            <a:lvl1pPr defTabSz="4176713" eaLnBrk="0" hangingPunct="0">
              <a:spcBef>
                <a:spcPct val="20000"/>
              </a:spcBef>
              <a:buChar char="•"/>
              <a:defRPr sz="13200">
                <a:solidFill>
                  <a:schemeClr val="tx1"/>
                </a:solidFill>
                <a:latin typeface="Times New Roman" panose="02020603050405020304" pitchFamily="18" charset="0"/>
                <a:ea typeface="MS PGothic" panose="020B0600070205080204" pitchFamily="34" charset="-128"/>
              </a:defRPr>
            </a:lvl1pPr>
            <a:lvl2pPr marL="742950" indent="-285750" defTabSz="4176713" eaLnBrk="0" hangingPunct="0">
              <a:spcBef>
                <a:spcPct val="20000"/>
              </a:spcBef>
              <a:buChar char="–"/>
              <a:defRPr sz="11400">
                <a:solidFill>
                  <a:schemeClr val="tx1"/>
                </a:solidFill>
                <a:latin typeface="Times New Roman" panose="02020603050405020304" pitchFamily="18" charset="0"/>
                <a:ea typeface="MS PGothic" panose="020B0600070205080204" pitchFamily="34" charset="-128"/>
              </a:defRPr>
            </a:lvl2pPr>
            <a:lvl3pPr marL="1143000" indent="-228600" defTabSz="4176713" eaLnBrk="0" hangingPunct="0">
              <a:spcBef>
                <a:spcPct val="20000"/>
              </a:spcBef>
              <a:buChar char="•"/>
              <a:defRPr sz="10100">
                <a:solidFill>
                  <a:schemeClr val="tx1"/>
                </a:solidFill>
                <a:latin typeface="Times New Roman" panose="02020603050405020304" pitchFamily="18" charset="0"/>
                <a:ea typeface="MS PGothic" panose="020B0600070205080204" pitchFamily="34" charset="-128"/>
              </a:defRPr>
            </a:lvl3pPr>
            <a:lvl4pPr marL="1600200" indent="-228600" defTabSz="4176713"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4pPr>
            <a:lvl5pPr marL="2057400" indent="-228600" defTabSz="4176713"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5pPr>
            <a:lvl6pPr marL="2514600" indent="-228600" defTabSz="4176713" eaLnBrk="0" fontAlgn="base" hangingPunct="0">
              <a:spcBef>
                <a:spcPct val="20000"/>
              </a:spcBef>
              <a:spcAft>
                <a:spcPct val="0"/>
              </a:spcAft>
              <a:buChar char="»"/>
              <a:defRPr>
                <a:solidFill>
                  <a:schemeClr val="tx1"/>
                </a:solidFill>
                <a:latin typeface="Times New Roman" panose="02020603050405020304" pitchFamily="18" charset="0"/>
                <a:ea typeface="MS PGothic" panose="020B0600070205080204" pitchFamily="34" charset="-128"/>
              </a:defRPr>
            </a:lvl6pPr>
            <a:lvl7pPr marL="2971800" indent="-228600" defTabSz="4176713" eaLnBrk="0" fontAlgn="base" hangingPunct="0">
              <a:spcBef>
                <a:spcPct val="20000"/>
              </a:spcBef>
              <a:spcAft>
                <a:spcPct val="0"/>
              </a:spcAft>
              <a:buChar char="»"/>
              <a:defRPr>
                <a:solidFill>
                  <a:schemeClr val="tx1"/>
                </a:solidFill>
                <a:latin typeface="Times New Roman" panose="02020603050405020304" pitchFamily="18" charset="0"/>
                <a:ea typeface="MS PGothic" panose="020B0600070205080204" pitchFamily="34" charset="-128"/>
              </a:defRPr>
            </a:lvl7pPr>
            <a:lvl8pPr marL="3429000" indent="-228600" defTabSz="4176713" eaLnBrk="0" fontAlgn="base" hangingPunct="0">
              <a:spcBef>
                <a:spcPct val="20000"/>
              </a:spcBef>
              <a:spcAft>
                <a:spcPct val="0"/>
              </a:spcAft>
              <a:buChar char="»"/>
              <a:defRPr>
                <a:solidFill>
                  <a:schemeClr val="tx1"/>
                </a:solidFill>
                <a:latin typeface="Times New Roman" panose="02020603050405020304" pitchFamily="18" charset="0"/>
                <a:ea typeface="MS PGothic" panose="020B0600070205080204" pitchFamily="34" charset="-128"/>
              </a:defRPr>
            </a:lvl8pPr>
            <a:lvl9pPr marL="3886200" indent="-228600" defTabSz="4176713" eaLnBrk="0" fontAlgn="base" hangingPunct="0">
              <a:spcBef>
                <a:spcPct val="20000"/>
              </a:spcBef>
              <a:spcAft>
                <a:spcPct val="0"/>
              </a:spcAft>
              <a:buChar char="»"/>
              <a:defRPr>
                <a:solidFill>
                  <a:schemeClr val="tx1"/>
                </a:solidFill>
                <a:latin typeface="Times New Roman" panose="02020603050405020304" pitchFamily="18" charset="0"/>
                <a:ea typeface="MS PGothic" panose="020B0600070205080204" pitchFamily="34" charset="-128"/>
              </a:defRPr>
            </a:lvl9pPr>
          </a:lstStyle>
          <a:p>
            <a:pPr eaLnBrk="1" hangingPunct="1">
              <a:spcBef>
                <a:spcPct val="0"/>
              </a:spcBef>
              <a:buFontTx/>
              <a:buNone/>
            </a:pPr>
            <a:r>
              <a:rPr lang="en-US" altLang="en-US" sz="4800">
                <a:solidFill>
                  <a:srgbClr val="000000"/>
                </a:solidFill>
                <a:latin typeface="Calibri" panose="020F0502020204030204" pitchFamily="34" charset="0"/>
              </a:rPr>
              <a:t>This is the section where you will now </a:t>
            </a:r>
            <a:r>
              <a:rPr lang="en-US" altLang="en-US" sz="4800" b="1">
                <a:solidFill>
                  <a:srgbClr val="000000"/>
                </a:solidFill>
                <a:latin typeface="Calibri" panose="020F0502020204030204" pitchFamily="34" charset="0"/>
              </a:rPr>
              <a:t>interpret</a:t>
            </a:r>
            <a:r>
              <a:rPr lang="en-US" altLang="en-US" sz="4800">
                <a:solidFill>
                  <a:srgbClr val="000000"/>
                </a:solidFill>
                <a:latin typeface="Calibri" panose="020F0502020204030204" pitchFamily="34" charset="0"/>
              </a:rPr>
              <a:t> and analyze your findings.  Did you reach your expected outcomes?  What were some of the limitations and confounding factors/biases/etc that were encountered?</a:t>
            </a:r>
          </a:p>
          <a:p>
            <a:pPr eaLnBrk="1" hangingPunct="1">
              <a:spcBef>
                <a:spcPct val="0"/>
              </a:spcBef>
              <a:buFontTx/>
              <a:buNone/>
            </a:pPr>
            <a:endParaRPr lang="en-US" altLang="en-US" sz="4800">
              <a:solidFill>
                <a:srgbClr val="000000"/>
              </a:solidFill>
              <a:latin typeface="Calibri" panose="020F0502020204030204" pitchFamily="34" charset="0"/>
            </a:endParaRPr>
          </a:p>
          <a:p>
            <a:pPr eaLnBrk="1" hangingPunct="1">
              <a:spcBef>
                <a:spcPct val="0"/>
              </a:spcBef>
              <a:buFontTx/>
              <a:buNone/>
            </a:pPr>
            <a:r>
              <a:rPr lang="en-US" altLang="en-US" sz="4800">
                <a:solidFill>
                  <a:srgbClr val="000000"/>
                </a:solidFill>
                <a:latin typeface="Calibri" panose="020F0502020204030204" pitchFamily="34" charset="0"/>
              </a:rPr>
              <a:t>Here, you will also discuss if your results reached statistical significance and the overall clinical implications of your study and findings.</a:t>
            </a:r>
          </a:p>
          <a:p>
            <a:pPr eaLnBrk="1" hangingPunct="1">
              <a:spcBef>
                <a:spcPct val="0"/>
              </a:spcBef>
              <a:buFontTx/>
              <a:buNone/>
            </a:pPr>
            <a:endParaRPr lang="en-US" altLang="en-US" sz="4800">
              <a:solidFill>
                <a:srgbClr val="000000"/>
              </a:solidFill>
              <a:latin typeface="Calibri" panose="020F0502020204030204" pitchFamily="34" charset="0"/>
            </a:endParaRPr>
          </a:p>
          <a:p>
            <a:pPr eaLnBrk="1" hangingPunct="1">
              <a:spcBef>
                <a:spcPct val="0"/>
              </a:spcBef>
              <a:buFontTx/>
              <a:buNone/>
            </a:pPr>
            <a:r>
              <a:rPr lang="en-US" altLang="en-US" sz="4800">
                <a:solidFill>
                  <a:srgbClr val="000000"/>
                </a:solidFill>
                <a:latin typeface="Calibri" panose="020F0502020204030204" pitchFamily="34" charset="0"/>
              </a:rPr>
              <a:t>You can either create a separate heading that can describe the “Impact on the Field” of “Future Directions” to discuss what the next steps of your research might include, or its translational impact in the clinical realm.</a:t>
            </a:r>
          </a:p>
        </p:txBody>
      </p:sp>
      <p:sp>
        <p:nvSpPr>
          <p:cNvPr id="4142" name="Rectangle 1628"/>
          <p:cNvSpPr>
            <a:spLocks noChangeArrowheads="1"/>
          </p:cNvSpPr>
          <p:nvPr/>
        </p:nvSpPr>
        <p:spPr bwMode="auto">
          <a:xfrm>
            <a:off x="30254716" y="27597655"/>
            <a:ext cx="13614953" cy="1502466"/>
          </a:xfrm>
          <a:prstGeom prst="rect">
            <a:avLst/>
          </a:prstGeom>
          <a:solidFill>
            <a:srgbClr val="990000"/>
          </a:solidFill>
          <a:ln>
            <a:noFill/>
          </a:ln>
          <a:extLst>
            <a:ext uri="{91240B29-F687-4F45-9708-019B960494DF}">
              <a14:hiddenLine xmlns:a14="http://schemas.microsoft.com/office/drawing/2010/main" w="19050">
                <a:solidFill>
                  <a:srgbClr val="000000"/>
                </a:solidFill>
                <a:miter lim="800000"/>
                <a:headEnd/>
                <a:tailEnd/>
              </a14:hiddenLine>
            </a:ext>
          </a:extLst>
        </p:spPr>
        <p:txBody>
          <a:bodyPr wrap="none" lIns="293368" tIns="146684" rIns="293368" bIns="146684" anchor="ctr"/>
          <a:lstStyle>
            <a:lvl1pPr defTabSz="4337050" eaLnBrk="0" hangingPunct="0">
              <a:spcBef>
                <a:spcPct val="20000"/>
              </a:spcBef>
              <a:buChar char="•"/>
              <a:defRPr sz="13200">
                <a:solidFill>
                  <a:schemeClr val="tx1"/>
                </a:solidFill>
                <a:latin typeface="Times New Roman" panose="02020603050405020304" pitchFamily="18" charset="0"/>
                <a:ea typeface="MS PGothic" panose="020B0600070205080204" pitchFamily="34" charset="-128"/>
              </a:defRPr>
            </a:lvl1pPr>
            <a:lvl2pPr marL="742950" indent="-285750" defTabSz="4337050" eaLnBrk="0" hangingPunct="0">
              <a:spcBef>
                <a:spcPct val="20000"/>
              </a:spcBef>
              <a:buChar char="–"/>
              <a:defRPr sz="11400">
                <a:solidFill>
                  <a:schemeClr val="tx1"/>
                </a:solidFill>
                <a:latin typeface="Times New Roman" panose="02020603050405020304" pitchFamily="18" charset="0"/>
                <a:ea typeface="MS PGothic" panose="020B0600070205080204" pitchFamily="34" charset="-128"/>
              </a:defRPr>
            </a:lvl2pPr>
            <a:lvl3pPr marL="1143000" indent="-228600" defTabSz="4337050" eaLnBrk="0" hangingPunct="0">
              <a:spcBef>
                <a:spcPct val="20000"/>
              </a:spcBef>
              <a:buChar char="•"/>
              <a:defRPr sz="10100">
                <a:solidFill>
                  <a:schemeClr val="tx1"/>
                </a:solidFill>
                <a:latin typeface="Times New Roman" panose="02020603050405020304" pitchFamily="18" charset="0"/>
                <a:ea typeface="MS PGothic" panose="020B0600070205080204" pitchFamily="34" charset="-128"/>
              </a:defRPr>
            </a:lvl3pPr>
            <a:lvl4pPr marL="1600200" indent="-228600" defTabSz="433705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4pPr>
            <a:lvl5pPr marL="2057400" indent="-228600" defTabSz="433705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5pPr>
            <a:lvl6pPr marL="2514600" indent="-228600" defTabSz="4337050" eaLnBrk="0" fontAlgn="base" hangingPunct="0">
              <a:spcBef>
                <a:spcPct val="20000"/>
              </a:spcBef>
              <a:spcAft>
                <a:spcPct val="0"/>
              </a:spcAft>
              <a:buChar char="»"/>
              <a:defRPr>
                <a:solidFill>
                  <a:schemeClr val="tx1"/>
                </a:solidFill>
                <a:latin typeface="Times New Roman" panose="02020603050405020304" pitchFamily="18" charset="0"/>
                <a:ea typeface="MS PGothic" panose="020B0600070205080204" pitchFamily="34" charset="-128"/>
              </a:defRPr>
            </a:lvl6pPr>
            <a:lvl7pPr marL="2971800" indent="-228600" defTabSz="4337050" eaLnBrk="0" fontAlgn="base" hangingPunct="0">
              <a:spcBef>
                <a:spcPct val="20000"/>
              </a:spcBef>
              <a:spcAft>
                <a:spcPct val="0"/>
              </a:spcAft>
              <a:buChar char="»"/>
              <a:defRPr>
                <a:solidFill>
                  <a:schemeClr val="tx1"/>
                </a:solidFill>
                <a:latin typeface="Times New Roman" panose="02020603050405020304" pitchFamily="18" charset="0"/>
                <a:ea typeface="MS PGothic" panose="020B0600070205080204" pitchFamily="34" charset="-128"/>
              </a:defRPr>
            </a:lvl7pPr>
            <a:lvl8pPr marL="3429000" indent="-228600" defTabSz="4337050" eaLnBrk="0" fontAlgn="base" hangingPunct="0">
              <a:spcBef>
                <a:spcPct val="20000"/>
              </a:spcBef>
              <a:spcAft>
                <a:spcPct val="0"/>
              </a:spcAft>
              <a:buChar char="»"/>
              <a:defRPr>
                <a:solidFill>
                  <a:schemeClr val="tx1"/>
                </a:solidFill>
                <a:latin typeface="Times New Roman" panose="02020603050405020304" pitchFamily="18" charset="0"/>
                <a:ea typeface="MS PGothic" panose="020B0600070205080204" pitchFamily="34" charset="-128"/>
              </a:defRPr>
            </a:lvl8pPr>
            <a:lvl9pPr marL="3886200" indent="-228600" defTabSz="4337050" eaLnBrk="0" fontAlgn="base" hangingPunct="0">
              <a:spcBef>
                <a:spcPct val="20000"/>
              </a:spcBef>
              <a:spcAft>
                <a:spcPct val="0"/>
              </a:spcAft>
              <a:buChar char="»"/>
              <a:defRPr>
                <a:solidFill>
                  <a:schemeClr val="tx1"/>
                </a:solidFill>
                <a:latin typeface="Times New Roman" panose="02020603050405020304" pitchFamily="18" charset="0"/>
                <a:ea typeface="MS PGothic" panose="020B0600070205080204" pitchFamily="34" charset="-128"/>
              </a:defRPr>
            </a:lvl9pPr>
          </a:lstStyle>
          <a:p>
            <a:pPr algn="ctr" eaLnBrk="1" hangingPunct="1">
              <a:spcBef>
                <a:spcPct val="0"/>
              </a:spcBef>
              <a:buFontTx/>
              <a:buNone/>
            </a:pPr>
            <a:r>
              <a:rPr lang="en-US" altLang="en-US" sz="5739" b="1">
                <a:solidFill>
                  <a:srgbClr val="FFFFFF"/>
                </a:solidFill>
                <a:latin typeface="Calibri" panose="020F0502020204030204" pitchFamily="34" charset="0"/>
              </a:rPr>
              <a:t>Contact Information</a:t>
            </a:r>
          </a:p>
        </p:txBody>
      </p:sp>
      <p:pic>
        <p:nvPicPr>
          <p:cNvPr id="4143" name="Screen Shot 2013-02-04 at 9.38.01 PM.png" descr="/Users/drsteph/Desktop/Screen Shot 2013-02-04 at 9.38.01 PM.png"/>
          <p:cNvPicPr>
            <a:picLocks noChangeAspect="1"/>
          </p:cNvPicPr>
          <p:nvPr/>
        </p:nvPicPr>
        <p:blipFill>
          <a:blip r:embed="rId9" r:link="rId10">
            <a:extLst>
              <a:ext uri="{28A0092B-C50C-407E-A947-70E740481C1C}">
                <a14:useLocalDpi xmlns:a14="http://schemas.microsoft.com/office/drawing/2010/main" val="0"/>
              </a:ext>
            </a:extLst>
          </a:blip>
          <a:srcRect/>
          <a:stretch>
            <a:fillRect/>
          </a:stretch>
        </p:blipFill>
        <p:spPr bwMode="auto">
          <a:xfrm rot="310193">
            <a:off x="24466826" y="29084416"/>
            <a:ext cx="5607327" cy="3283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44" name="Rectangle 17"/>
          <p:cNvSpPr>
            <a:spLocks noChangeArrowheads="1"/>
          </p:cNvSpPr>
          <p:nvPr/>
        </p:nvSpPr>
        <p:spPr bwMode="auto">
          <a:xfrm>
            <a:off x="15087603" y="6498535"/>
            <a:ext cx="13639800" cy="25720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835" tIns="45415" rIns="90835" bIns="45415">
            <a:spAutoFit/>
          </a:bodyPr>
          <a:lstStyle>
            <a:lvl1pPr defTabSz="4176713" eaLnBrk="0" hangingPunct="0">
              <a:spcBef>
                <a:spcPct val="20000"/>
              </a:spcBef>
              <a:buChar char="•"/>
              <a:defRPr sz="13200">
                <a:solidFill>
                  <a:schemeClr val="tx1"/>
                </a:solidFill>
                <a:latin typeface="Times New Roman" panose="02020603050405020304" pitchFamily="18" charset="0"/>
                <a:ea typeface="MS PGothic" panose="020B0600070205080204" pitchFamily="34" charset="-128"/>
              </a:defRPr>
            </a:lvl1pPr>
            <a:lvl2pPr marL="1093788" indent="-630238" defTabSz="4176713" eaLnBrk="0" hangingPunct="0">
              <a:spcBef>
                <a:spcPct val="20000"/>
              </a:spcBef>
              <a:buChar char="–"/>
              <a:defRPr sz="11400">
                <a:solidFill>
                  <a:schemeClr val="tx1"/>
                </a:solidFill>
                <a:latin typeface="Times New Roman" panose="02020603050405020304" pitchFamily="18" charset="0"/>
                <a:ea typeface="MS PGothic" panose="020B0600070205080204" pitchFamily="34" charset="-128"/>
              </a:defRPr>
            </a:lvl2pPr>
            <a:lvl3pPr marL="1143000" indent="-228600" defTabSz="4176713" eaLnBrk="0" hangingPunct="0">
              <a:spcBef>
                <a:spcPct val="20000"/>
              </a:spcBef>
              <a:buChar char="•"/>
              <a:defRPr sz="10100">
                <a:solidFill>
                  <a:schemeClr val="tx1"/>
                </a:solidFill>
                <a:latin typeface="Times New Roman" panose="02020603050405020304" pitchFamily="18" charset="0"/>
                <a:ea typeface="MS PGothic" panose="020B0600070205080204" pitchFamily="34" charset="-128"/>
              </a:defRPr>
            </a:lvl3pPr>
            <a:lvl4pPr marL="1600200" indent="-228600" defTabSz="4176713"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4pPr>
            <a:lvl5pPr marL="2057400" indent="-228600" defTabSz="4176713"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5pPr>
            <a:lvl6pPr marL="2514600" indent="-228600" defTabSz="4176713" eaLnBrk="0" fontAlgn="base" hangingPunct="0">
              <a:spcBef>
                <a:spcPct val="20000"/>
              </a:spcBef>
              <a:spcAft>
                <a:spcPct val="0"/>
              </a:spcAft>
              <a:buChar char="»"/>
              <a:defRPr>
                <a:solidFill>
                  <a:schemeClr val="tx1"/>
                </a:solidFill>
                <a:latin typeface="Times New Roman" panose="02020603050405020304" pitchFamily="18" charset="0"/>
                <a:ea typeface="MS PGothic" panose="020B0600070205080204" pitchFamily="34" charset="-128"/>
              </a:defRPr>
            </a:lvl6pPr>
            <a:lvl7pPr marL="2971800" indent="-228600" defTabSz="4176713" eaLnBrk="0" fontAlgn="base" hangingPunct="0">
              <a:spcBef>
                <a:spcPct val="20000"/>
              </a:spcBef>
              <a:spcAft>
                <a:spcPct val="0"/>
              </a:spcAft>
              <a:buChar char="»"/>
              <a:defRPr>
                <a:solidFill>
                  <a:schemeClr val="tx1"/>
                </a:solidFill>
                <a:latin typeface="Times New Roman" panose="02020603050405020304" pitchFamily="18" charset="0"/>
                <a:ea typeface="MS PGothic" panose="020B0600070205080204" pitchFamily="34" charset="-128"/>
              </a:defRPr>
            </a:lvl7pPr>
            <a:lvl8pPr marL="3429000" indent="-228600" defTabSz="4176713" eaLnBrk="0" fontAlgn="base" hangingPunct="0">
              <a:spcBef>
                <a:spcPct val="20000"/>
              </a:spcBef>
              <a:spcAft>
                <a:spcPct val="0"/>
              </a:spcAft>
              <a:buChar char="»"/>
              <a:defRPr>
                <a:solidFill>
                  <a:schemeClr val="tx1"/>
                </a:solidFill>
                <a:latin typeface="Times New Roman" panose="02020603050405020304" pitchFamily="18" charset="0"/>
                <a:ea typeface="MS PGothic" panose="020B0600070205080204" pitchFamily="34" charset="-128"/>
              </a:defRPr>
            </a:lvl8pPr>
            <a:lvl9pPr marL="3886200" indent="-228600" defTabSz="4176713" eaLnBrk="0" fontAlgn="base" hangingPunct="0">
              <a:spcBef>
                <a:spcPct val="20000"/>
              </a:spcBef>
              <a:spcAft>
                <a:spcPct val="0"/>
              </a:spcAft>
              <a:buChar char="»"/>
              <a:defRPr>
                <a:solidFill>
                  <a:schemeClr val="tx1"/>
                </a:solidFill>
                <a:latin typeface="Times New Roman" panose="02020603050405020304" pitchFamily="18" charset="0"/>
                <a:ea typeface="MS PGothic" panose="020B0600070205080204" pitchFamily="34" charset="-128"/>
              </a:defRPr>
            </a:lvl9pPr>
          </a:lstStyle>
          <a:p>
            <a:pPr eaLnBrk="1" hangingPunct="1">
              <a:spcBef>
                <a:spcPct val="0"/>
              </a:spcBef>
              <a:buFontTx/>
              <a:buNone/>
            </a:pPr>
            <a:r>
              <a:rPr lang="en-US" altLang="en-US" sz="4800" dirty="0">
                <a:solidFill>
                  <a:srgbClr val="000000"/>
                </a:solidFill>
                <a:latin typeface="Calibri" panose="020F0502020204030204" pitchFamily="34" charset="0"/>
              </a:rPr>
              <a:t>This should be one of the larger, if not the largest section of the poster.</a:t>
            </a:r>
          </a:p>
          <a:p>
            <a:pPr eaLnBrk="1" hangingPunct="1">
              <a:spcBef>
                <a:spcPct val="0"/>
              </a:spcBef>
              <a:buFontTx/>
              <a:buNone/>
            </a:pPr>
            <a:endParaRPr lang="en-US" altLang="en-US" sz="4800" dirty="0">
              <a:solidFill>
                <a:srgbClr val="000000"/>
              </a:solidFill>
              <a:latin typeface="Calibri" panose="020F0502020204030204" pitchFamily="34" charset="0"/>
            </a:endParaRPr>
          </a:p>
          <a:p>
            <a:pPr eaLnBrk="1" hangingPunct="1">
              <a:spcBef>
                <a:spcPct val="0"/>
              </a:spcBef>
              <a:buFontTx/>
              <a:buNone/>
            </a:pPr>
            <a:r>
              <a:rPr lang="en-US" altLang="en-US" sz="4800" dirty="0">
                <a:solidFill>
                  <a:srgbClr val="000000"/>
                </a:solidFill>
                <a:latin typeface="Calibri" panose="020F0502020204030204" pitchFamily="34" charset="0"/>
              </a:rPr>
              <a:t>Use visual aids!  However, make sure to include captions that help summarize or describe what the figure is intended to depict.  </a:t>
            </a:r>
          </a:p>
          <a:p>
            <a:pPr eaLnBrk="1" hangingPunct="1">
              <a:spcBef>
                <a:spcPct val="0"/>
              </a:spcBef>
              <a:buFontTx/>
              <a:buNone/>
            </a:pPr>
            <a:endParaRPr lang="en-US" altLang="en-US" sz="4800" dirty="0">
              <a:solidFill>
                <a:srgbClr val="000000"/>
              </a:solidFill>
              <a:latin typeface="Calibri" panose="020F0502020204030204" pitchFamily="34" charset="0"/>
            </a:endParaRPr>
          </a:p>
          <a:p>
            <a:pPr eaLnBrk="1" hangingPunct="1">
              <a:spcBef>
                <a:spcPct val="0"/>
              </a:spcBef>
              <a:buFontTx/>
              <a:buNone/>
            </a:pPr>
            <a:endParaRPr lang="en-US" altLang="en-US" sz="4800" u="sng" dirty="0">
              <a:solidFill>
                <a:srgbClr val="000000"/>
              </a:solidFill>
              <a:latin typeface="Calibri" panose="020F0502020204030204" pitchFamily="34" charset="0"/>
            </a:endParaRPr>
          </a:p>
          <a:p>
            <a:pPr eaLnBrk="1" hangingPunct="1">
              <a:spcBef>
                <a:spcPct val="0"/>
              </a:spcBef>
              <a:buFontTx/>
              <a:buNone/>
            </a:pPr>
            <a:endParaRPr lang="en-US" altLang="en-US" sz="4800" u="sng" dirty="0">
              <a:solidFill>
                <a:srgbClr val="000000"/>
              </a:solidFill>
              <a:latin typeface="Calibri" panose="020F0502020204030204" pitchFamily="34" charset="0"/>
            </a:endParaRPr>
          </a:p>
          <a:p>
            <a:pPr eaLnBrk="1" hangingPunct="1">
              <a:spcBef>
                <a:spcPct val="0"/>
              </a:spcBef>
              <a:buFontTx/>
              <a:buNone/>
            </a:pPr>
            <a:endParaRPr lang="en-US" altLang="en-US" sz="4800" u="sng" dirty="0">
              <a:solidFill>
                <a:srgbClr val="000000"/>
              </a:solidFill>
              <a:latin typeface="Calibri" panose="020F0502020204030204" pitchFamily="34" charset="0"/>
            </a:endParaRPr>
          </a:p>
          <a:p>
            <a:pPr eaLnBrk="1" hangingPunct="1">
              <a:spcBef>
                <a:spcPct val="0"/>
              </a:spcBef>
              <a:buFontTx/>
              <a:buNone/>
            </a:pPr>
            <a:endParaRPr lang="en-US" altLang="en-US" sz="4800" u="sng" dirty="0">
              <a:solidFill>
                <a:srgbClr val="000000"/>
              </a:solidFill>
              <a:latin typeface="Calibri" panose="020F0502020204030204" pitchFamily="34" charset="0"/>
            </a:endParaRPr>
          </a:p>
          <a:p>
            <a:pPr eaLnBrk="1" hangingPunct="1">
              <a:spcBef>
                <a:spcPct val="0"/>
              </a:spcBef>
              <a:buFontTx/>
              <a:buNone/>
            </a:pPr>
            <a:endParaRPr lang="en-US" altLang="en-US" sz="4800" u="sng" dirty="0">
              <a:solidFill>
                <a:srgbClr val="000000"/>
              </a:solidFill>
              <a:latin typeface="Calibri" panose="020F0502020204030204" pitchFamily="34" charset="0"/>
            </a:endParaRPr>
          </a:p>
          <a:p>
            <a:pPr eaLnBrk="1" hangingPunct="1">
              <a:spcBef>
                <a:spcPct val="0"/>
              </a:spcBef>
              <a:buFontTx/>
              <a:buNone/>
            </a:pPr>
            <a:endParaRPr lang="en-US" altLang="en-US" sz="4800" u="sng" dirty="0">
              <a:solidFill>
                <a:srgbClr val="000000"/>
              </a:solidFill>
              <a:latin typeface="Calibri" panose="020F0502020204030204" pitchFamily="34" charset="0"/>
            </a:endParaRPr>
          </a:p>
          <a:p>
            <a:pPr eaLnBrk="1" hangingPunct="1">
              <a:spcBef>
                <a:spcPct val="0"/>
              </a:spcBef>
              <a:buFontTx/>
              <a:buNone/>
            </a:pPr>
            <a:endParaRPr lang="en-US" altLang="en-US" sz="4800" u="sng" dirty="0">
              <a:solidFill>
                <a:srgbClr val="000000"/>
              </a:solidFill>
              <a:latin typeface="Calibri" panose="020F0502020204030204" pitchFamily="34" charset="0"/>
            </a:endParaRPr>
          </a:p>
          <a:p>
            <a:pPr eaLnBrk="1" hangingPunct="1">
              <a:spcBef>
                <a:spcPct val="0"/>
              </a:spcBef>
              <a:buFontTx/>
              <a:buNone/>
            </a:pPr>
            <a:endParaRPr lang="en-US" altLang="en-US" sz="4800" u="sng" dirty="0">
              <a:solidFill>
                <a:srgbClr val="000000"/>
              </a:solidFill>
              <a:latin typeface="Calibri" panose="020F0502020204030204" pitchFamily="34" charset="0"/>
            </a:endParaRPr>
          </a:p>
          <a:p>
            <a:pPr eaLnBrk="1" hangingPunct="1">
              <a:spcBef>
                <a:spcPct val="0"/>
              </a:spcBef>
              <a:buFontTx/>
              <a:buNone/>
            </a:pPr>
            <a:endParaRPr lang="en-US" altLang="en-US" sz="4800" u="sng" dirty="0">
              <a:solidFill>
                <a:srgbClr val="000000"/>
              </a:solidFill>
              <a:latin typeface="Calibri" panose="020F0502020204030204" pitchFamily="34" charset="0"/>
            </a:endParaRPr>
          </a:p>
          <a:p>
            <a:pPr eaLnBrk="1" hangingPunct="1">
              <a:spcBef>
                <a:spcPct val="0"/>
              </a:spcBef>
              <a:buFontTx/>
              <a:buNone/>
            </a:pPr>
            <a:endParaRPr lang="en-US" altLang="en-US" sz="4800" u="sng" dirty="0">
              <a:solidFill>
                <a:srgbClr val="000000"/>
              </a:solidFill>
              <a:latin typeface="Calibri" panose="020F0502020204030204" pitchFamily="34" charset="0"/>
            </a:endParaRPr>
          </a:p>
          <a:p>
            <a:pPr eaLnBrk="1" hangingPunct="1">
              <a:spcBef>
                <a:spcPct val="0"/>
              </a:spcBef>
              <a:buFontTx/>
              <a:buNone/>
            </a:pPr>
            <a:endParaRPr lang="en-US" altLang="en-US" sz="4800" u="sng" dirty="0">
              <a:solidFill>
                <a:srgbClr val="000000"/>
              </a:solidFill>
              <a:latin typeface="Calibri" panose="020F0502020204030204" pitchFamily="34" charset="0"/>
            </a:endParaRPr>
          </a:p>
          <a:p>
            <a:pPr eaLnBrk="1" hangingPunct="1">
              <a:spcBef>
                <a:spcPct val="0"/>
              </a:spcBef>
              <a:buFontTx/>
              <a:buNone/>
            </a:pPr>
            <a:r>
              <a:rPr lang="en-US" altLang="en-US" sz="4800" u="sng" dirty="0">
                <a:solidFill>
                  <a:srgbClr val="000000"/>
                </a:solidFill>
                <a:latin typeface="Calibri" panose="020F0502020204030204" pitchFamily="34" charset="0"/>
              </a:rPr>
              <a:t>Results:</a:t>
            </a:r>
          </a:p>
          <a:p>
            <a:pPr lvl="1" eaLnBrk="1" hangingPunct="1">
              <a:spcBef>
                <a:spcPct val="0"/>
              </a:spcBef>
              <a:buFont typeface="Arial" panose="020B0604020202020204" pitchFamily="34" charset="0"/>
              <a:buChar char="•"/>
            </a:pPr>
            <a:r>
              <a:rPr lang="en-US" altLang="en-US" sz="4800" dirty="0">
                <a:solidFill>
                  <a:srgbClr val="000000"/>
                </a:solidFill>
                <a:latin typeface="Calibri" panose="020F0502020204030204" pitchFamily="34" charset="0"/>
              </a:rPr>
              <a:t>Report findings</a:t>
            </a:r>
          </a:p>
          <a:p>
            <a:pPr lvl="1" eaLnBrk="1" hangingPunct="1">
              <a:spcBef>
                <a:spcPct val="0"/>
              </a:spcBef>
              <a:buFont typeface="Arial" panose="020B0604020202020204" pitchFamily="34" charset="0"/>
              <a:buChar char="•"/>
            </a:pPr>
            <a:r>
              <a:rPr lang="en-US" altLang="en-US" sz="4800" dirty="0">
                <a:solidFill>
                  <a:srgbClr val="000000"/>
                </a:solidFill>
                <a:latin typeface="Calibri" panose="020F0502020204030204" pitchFamily="34" charset="0"/>
              </a:rPr>
              <a:t>No interpretation, though you can highlight your statistically significant findings (using a “pop” of color or boxing the significant columns/rows in a table</a:t>
            </a:r>
          </a:p>
          <a:p>
            <a:pPr lvl="1" eaLnBrk="1" hangingPunct="1">
              <a:spcBef>
                <a:spcPct val="0"/>
              </a:spcBef>
              <a:buFont typeface="Arial" panose="020B0604020202020204" pitchFamily="34" charset="0"/>
              <a:buChar char="•"/>
            </a:pPr>
            <a:r>
              <a:rPr lang="en-US" altLang="en-US" sz="4800" dirty="0">
                <a:solidFill>
                  <a:srgbClr val="000000"/>
                </a:solidFill>
                <a:latin typeface="Calibri" panose="020F0502020204030204" pitchFamily="34" charset="0"/>
              </a:rPr>
              <a:t>Remember that the tables, figures, and graphs used should be relatively self-explanatory in case you are not available to describe the data and findings.  It is helpful to solicit the help of friends who are not involved in the research project, so they can tell you if they understand the basic findings without you describing them.</a:t>
            </a:r>
          </a:p>
          <a:p>
            <a:pPr eaLnBrk="1" hangingPunct="1">
              <a:spcBef>
                <a:spcPct val="0"/>
              </a:spcBef>
              <a:buFontTx/>
              <a:buNone/>
            </a:pPr>
            <a:endParaRPr lang="en-US" altLang="en-US" sz="3339" dirty="0">
              <a:solidFill>
                <a:srgbClr val="000000"/>
              </a:solidFill>
              <a:latin typeface="Calibri" panose="020F0502020204030204" pitchFamily="34" charset="0"/>
            </a:endParaRPr>
          </a:p>
          <a:p>
            <a:pPr eaLnBrk="1" hangingPunct="1">
              <a:spcBef>
                <a:spcPct val="0"/>
              </a:spcBef>
              <a:buFontTx/>
              <a:buNone/>
            </a:pPr>
            <a:endParaRPr lang="en-US" altLang="en-US" sz="4800" u="sng" dirty="0">
              <a:solidFill>
                <a:srgbClr val="000000"/>
              </a:solidFill>
              <a:latin typeface="Calibri" panose="020F0502020204030204" pitchFamily="34" charset="0"/>
            </a:endParaRPr>
          </a:p>
          <a:p>
            <a:pPr eaLnBrk="1" hangingPunct="1">
              <a:spcBef>
                <a:spcPct val="0"/>
              </a:spcBef>
              <a:buFontTx/>
              <a:buNone/>
            </a:pPr>
            <a:r>
              <a:rPr lang="en-US" altLang="en-US" sz="4800" u="sng" dirty="0">
                <a:solidFill>
                  <a:srgbClr val="000000"/>
                </a:solidFill>
                <a:latin typeface="Calibri" panose="020F0502020204030204" pitchFamily="34" charset="0"/>
              </a:rPr>
              <a:t>If no actual results yet:</a:t>
            </a:r>
            <a:br>
              <a:rPr lang="en-US" altLang="en-US" sz="4800" u="sng" dirty="0">
                <a:solidFill>
                  <a:srgbClr val="000000"/>
                </a:solidFill>
                <a:latin typeface="Calibri" panose="020F0502020204030204" pitchFamily="34" charset="0"/>
              </a:rPr>
            </a:br>
            <a:r>
              <a:rPr lang="en-US" altLang="en-US" sz="4800" dirty="0">
                <a:solidFill>
                  <a:srgbClr val="000000"/>
                </a:solidFill>
                <a:latin typeface="Calibri" panose="020F0502020204030204" pitchFamily="34" charset="0"/>
              </a:rPr>
              <a:t>describe your expected results</a:t>
            </a:r>
          </a:p>
        </p:txBody>
      </p:sp>
      <p:sp>
        <p:nvSpPr>
          <p:cNvPr id="4145" name="Rectangle 26"/>
          <p:cNvSpPr>
            <a:spLocks noChangeArrowheads="1"/>
          </p:cNvSpPr>
          <p:nvPr/>
        </p:nvSpPr>
        <p:spPr bwMode="auto">
          <a:xfrm>
            <a:off x="30214959" y="29174661"/>
            <a:ext cx="13222357" cy="2307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835" tIns="45415" rIns="90835" bIns="45415">
            <a:spAutoFit/>
          </a:bodyPr>
          <a:lstStyle>
            <a:lvl1pPr defTabSz="4176713" eaLnBrk="0" hangingPunct="0">
              <a:spcBef>
                <a:spcPct val="20000"/>
              </a:spcBef>
              <a:buChar char="•"/>
              <a:defRPr sz="13200">
                <a:solidFill>
                  <a:schemeClr val="tx1"/>
                </a:solidFill>
                <a:latin typeface="Times New Roman" panose="02020603050405020304" pitchFamily="18" charset="0"/>
                <a:ea typeface="MS PGothic" panose="020B0600070205080204" pitchFamily="34" charset="-128"/>
              </a:defRPr>
            </a:lvl1pPr>
            <a:lvl2pPr marL="742950" indent="-285750" defTabSz="4176713" eaLnBrk="0" hangingPunct="0">
              <a:spcBef>
                <a:spcPct val="20000"/>
              </a:spcBef>
              <a:buChar char="–"/>
              <a:defRPr sz="11400">
                <a:solidFill>
                  <a:schemeClr val="tx1"/>
                </a:solidFill>
                <a:latin typeface="Times New Roman" panose="02020603050405020304" pitchFamily="18" charset="0"/>
                <a:ea typeface="MS PGothic" panose="020B0600070205080204" pitchFamily="34" charset="-128"/>
              </a:defRPr>
            </a:lvl2pPr>
            <a:lvl3pPr marL="1143000" indent="-228600" defTabSz="4176713" eaLnBrk="0" hangingPunct="0">
              <a:spcBef>
                <a:spcPct val="20000"/>
              </a:spcBef>
              <a:buChar char="•"/>
              <a:defRPr sz="10100">
                <a:solidFill>
                  <a:schemeClr val="tx1"/>
                </a:solidFill>
                <a:latin typeface="Times New Roman" panose="02020603050405020304" pitchFamily="18" charset="0"/>
                <a:ea typeface="MS PGothic" panose="020B0600070205080204" pitchFamily="34" charset="-128"/>
              </a:defRPr>
            </a:lvl3pPr>
            <a:lvl4pPr marL="1600200" indent="-228600" defTabSz="4176713"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4pPr>
            <a:lvl5pPr marL="2057400" indent="-228600" defTabSz="4176713"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5pPr>
            <a:lvl6pPr marL="2514600" indent="-228600" defTabSz="4176713" eaLnBrk="0" fontAlgn="base" hangingPunct="0">
              <a:spcBef>
                <a:spcPct val="20000"/>
              </a:spcBef>
              <a:spcAft>
                <a:spcPct val="0"/>
              </a:spcAft>
              <a:buChar char="»"/>
              <a:defRPr>
                <a:solidFill>
                  <a:schemeClr val="tx1"/>
                </a:solidFill>
                <a:latin typeface="Times New Roman" panose="02020603050405020304" pitchFamily="18" charset="0"/>
                <a:ea typeface="MS PGothic" panose="020B0600070205080204" pitchFamily="34" charset="-128"/>
              </a:defRPr>
            </a:lvl6pPr>
            <a:lvl7pPr marL="2971800" indent="-228600" defTabSz="4176713" eaLnBrk="0" fontAlgn="base" hangingPunct="0">
              <a:spcBef>
                <a:spcPct val="20000"/>
              </a:spcBef>
              <a:spcAft>
                <a:spcPct val="0"/>
              </a:spcAft>
              <a:buChar char="»"/>
              <a:defRPr>
                <a:solidFill>
                  <a:schemeClr val="tx1"/>
                </a:solidFill>
                <a:latin typeface="Times New Roman" panose="02020603050405020304" pitchFamily="18" charset="0"/>
                <a:ea typeface="MS PGothic" panose="020B0600070205080204" pitchFamily="34" charset="-128"/>
              </a:defRPr>
            </a:lvl7pPr>
            <a:lvl8pPr marL="3429000" indent="-228600" defTabSz="4176713" eaLnBrk="0" fontAlgn="base" hangingPunct="0">
              <a:spcBef>
                <a:spcPct val="20000"/>
              </a:spcBef>
              <a:spcAft>
                <a:spcPct val="0"/>
              </a:spcAft>
              <a:buChar char="»"/>
              <a:defRPr>
                <a:solidFill>
                  <a:schemeClr val="tx1"/>
                </a:solidFill>
                <a:latin typeface="Times New Roman" panose="02020603050405020304" pitchFamily="18" charset="0"/>
                <a:ea typeface="MS PGothic" panose="020B0600070205080204" pitchFamily="34" charset="-128"/>
              </a:defRPr>
            </a:lvl8pPr>
            <a:lvl9pPr marL="3886200" indent="-228600" defTabSz="4176713" eaLnBrk="0" fontAlgn="base" hangingPunct="0">
              <a:spcBef>
                <a:spcPct val="20000"/>
              </a:spcBef>
              <a:spcAft>
                <a:spcPct val="0"/>
              </a:spcAft>
              <a:buChar char="»"/>
              <a:defRPr>
                <a:solidFill>
                  <a:schemeClr val="tx1"/>
                </a:solidFill>
                <a:latin typeface="Times New Roman" panose="02020603050405020304" pitchFamily="18" charset="0"/>
                <a:ea typeface="MS PGothic" panose="020B0600070205080204" pitchFamily="34" charset="-128"/>
              </a:defRPr>
            </a:lvl9pPr>
          </a:lstStyle>
          <a:p>
            <a:pPr eaLnBrk="1" hangingPunct="1">
              <a:spcBef>
                <a:spcPct val="0"/>
              </a:spcBef>
              <a:buFontTx/>
              <a:buNone/>
            </a:pPr>
            <a:r>
              <a:rPr lang="en-US" altLang="en-US" sz="4800">
                <a:solidFill>
                  <a:srgbClr val="000000"/>
                </a:solidFill>
                <a:latin typeface="Calibri" panose="020F0502020204030204" pitchFamily="34" charset="0"/>
              </a:rPr>
              <a:t>Optional section, if you want to include it and have space..  Can also substitute this section for “Acknowledgements.”  Good luck!!</a:t>
            </a:r>
          </a:p>
        </p:txBody>
      </p:sp>
      <p:pic>
        <p:nvPicPr>
          <p:cNvPr id="4146" name="Picture 3" descr="hcs-pts-carriers1.jpg"/>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2895600" y="29222701"/>
            <a:ext cx="3831535" cy="2986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47" name="Picture 53"/>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15635912" y="11620503"/>
            <a:ext cx="7774056" cy="7689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48" name="Rectangle 55"/>
          <p:cNvSpPr>
            <a:spLocks noChangeArrowheads="1"/>
          </p:cNvSpPr>
          <p:nvPr/>
        </p:nvSpPr>
        <p:spPr bwMode="auto">
          <a:xfrm>
            <a:off x="23774402" y="11893828"/>
            <a:ext cx="4846983" cy="6674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835" tIns="45415" rIns="90835" bIns="45415">
            <a:spAutoFit/>
          </a:bodyPr>
          <a:lstStyle>
            <a:lvl1pPr defTabSz="4176713" eaLnBrk="0" hangingPunct="0">
              <a:spcBef>
                <a:spcPct val="20000"/>
              </a:spcBef>
              <a:buChar char="•"/>
              <a:defRPr sz="13200">
                <a:solidFill>
                  <a:schemeClr val="tx1"/>
                </a:solidFill>
                <a:latin typeface="Times New Roman" panose="02020603050405020304" pitchFamily="18" charset="0"/>
                <a:ea typeface="MS PGothic" panose="020B0600070205080204" pitchFamily="34" charset="-128"/>
              </a:defRPr>
            </a:lvl1pPr>
            <a:lvl2pPr marL="742950" indent="-285750" defTabSz="4176713" eaLnBrk="0" hangingPunct="0">
              <a:spcBef>
                <a:spcPct val="20000"/>
              </a:spcBef>
              <a:buChar char="–"/>
              <a:defRPr sz="11400">
                <a:solidFill>
                  <a:schemeClr val="tx1"/>
                </a:solidFill>
                <a:latin typeface="Times New Roman" panose="02020603050405020304" pitchFamily="18" charset="0"/>
                <a:ea typeface="MS PGothic" panose="020B0600070205080204" pitchFamily="34" charset="-128"/>
              </a:defRPr>
            </a:lvl2pPr>
            <a:lvl3pPr marL="1143000" indent="-228600" defTabSz="4176713" eaLnBrk="0" hangingPunct="0">
              <a:spcBef>
                <a:spcPct val="20000"/>
              </a:spcBef>
              <a:buChar char="•"/>
              <a:defRPr sz="10100">
                <a:solidFill>
                  <a:schemeClr val="tx1"/>
                </a:solidFill>
                <a:latin typeface="Times New Roman" panose="02020603050405020304" pitchFamily="18" charset="0"/>
                <a:ea typeface="MS PGothic" panose="020B0600070205080204" pitchFamily="34" charset="-128"/>
              </a:defRPr>
            </a:lvl3pPr>
            <a:lvl4pPr marL="1600200" indent="-228600" defTabSz="4176713"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4pPr>
            <a:lvl5pPr marL="2057400" indent="-228600" defTabSz="4176713"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5pPr>
            <a:lvl6pPr marL="2514600" indent="-228600" defTabSz="4176713" eaLnBrk="0" fontAlgn="base" hangingPunct="0">
              <a:spcBef>
                <a:spcPct val="20000"/>
              </a:spcBef>
              <a:spcAft>
                <a:spcPct val="0"/>
              </a:spcAft>
              <a:buChar char="»"/>
              <a:defRPr>
                <a:solidFill>
                  <a:schemeClr val="tx1"/>
                </a:solidFill>
                <a:latin typeface="Times New Roman" panose="02020603050405020304" pitchFamily="18" charset="0"/>
                <a:ea typeface="MS PGothic" panose="020B0600070205080204" pitchFamily="34" charset="-128"/>
              </a:defRPr>
            </a:lvl6pPr>
            <a:lvl7pPr marL="2971800" indent="-228600" defTabSz="4176713" eaLnBrk="0" fontAlgn="base" hangingPunct="0">
              <a:spcBef>
                <a:spcPct val="20000"/>
              </a:spcBef>
              <a:spcAft>
                <a:spcPct val="0"/>
              </a:spcAft>
              <a:buChar char="»"/>
              <a:defRPr>
                <a:solidFill>
                  <a:schemeClr val="tx1"/>
                </a:solidFill>
                <a:latin typeface="Times New Roman" panose="02020603050405020304" pitchFamily="18" charset="0"/>
                <a:ea typeface="MS PGothic" panose="020B0600070205080204" pitchFamily="34" charset="-128"/>
              </a:defRPr>
            </a:lvl7pPr>
            <a:lvl8pPr marL="3429000" indent="-228600" defTabSz="4176713" eaLnBrk="0" fontAlgn="base" hangingPunct="0">
              <a:spcBef>
                <a:spcPct val="20000"/>
              </a:spcBef>
              <a:spcAft>
                <a:spcPct val="0"/>
              </a:spcAft>
              <a:buChar char="»"/>
              <a:defRPr>
                <a:solidFill>
                  <a:schemeClr val="tx1"/>
                </a:solidFill>
                <a:latin typeface="Times New Roman" panose="02020603050405020304" pitchFamily="18" charset="0"/>
                <a:ea typeface="MS PGothic" panose="020B0600070205080204" pitchFamily="34" charset="-128"/>
              </a:defRPr>
            </a:lvl8pPr>
            <a:lvl9pPr marL="3886200" indent="-228600" defTabSz="4176713" eaLnBrk="0" fontAlgn="base" hangingPunct="0">
              <a:spcBef>
                <a:spcPct val="20000"/>
              </a:spcBef>
              <a:spcAft>
                <a:spcPct val="0"/>
              </a:spcAft>
              <a:buChar char="»"/>
              <a:defRPr>
                <a:solidFill>
                  <a:schemeClr val="tx1"/>
                </a:solidFill>
                <a:latin typeface="Times New Roman" panose="02020603050405020304" pitchFamily="18" charset="0"/>
                <a:ea typeface="MS PGothic" panose="020B0600070205080204" pitchFamily="34" charset="-128"/>
              </a:defRPr>
            </a:lvl9pPr>
          </a:lstStyle>
          <a:p>
            <a:pPr eaLnBrk="1" hangingPunct="1">
              <a:spcBef>
                <a:spcPct val="0"/>
              </a:spcBef>
              <a:buFontTx/>
              <a:buNone/>
            </a:pPr>
            <a:r>
              <a:rPr lang="en-US" altLang="en-US" sz="4278" b="1">
                <a:solidFill>
                  <a:srgbClr val="000000"/>
                </a:solidFill>
                <a:latin typeface="Calibri" panose="020F0502020204030204" pitchFamily="34" charset="0"/>
              </a:rPr>
              <a:t>Figure 1</a:t>
            </a:r>
            <a:r>
              <a:rPr lang="en-US" altLang="en-US" sz="4278">
                <a:solidFill>
                  <a:srgbClr val="000000"/>
                </a:solidFill>
                <a:latin typeface="Calibri" panose="020F0502020204030204" pitchFamily="34" charset="0"/>
              </a:rPr>
              <a:t>:  Describe the findings that are illustrated in the table.  A background box, such as this yellow box, can help align the figure within your column if desired to avoid trapped white space.</a:t>
            </a:r>
            <a:endParaRPr lang="en-US" altLang="en-US" sz="4278" b="1">
              <a:solidFill>
                <a:srgbClr val="000000"/>
              </a:solidFill>
              <a:latin typeface="Calibri" panose="020F0502020204030204" pitchFamily="34" charset="0"/>
            </a:endParaRPr>
          </a:p>
        </p:txBody>
      </p:sp>
      <p:sp>
        <p:nvSpPr>
          <p:cNvPr id="4149" name="Rectangle 1628"/>
          <p:cNvSpPr>
            <a:spLocks noChangeArrowheads="1"/>
          </p:cNvSpPr>
          <p:nvPr/>
        </p:nvSpPr>
        <p:spPr bwMode="auto">
          <a:xfrm>
            <a:off x="30292813" y="17738037"/>
            <a:ext cx="13614952" cy="1502466"/>
          </a:xfrm>
          <a:prstGeom prst="rect">
            <a:avLst/>
          </a:prstGeom>
          <a:solidFill>
            <a:srgbClr val="990000"/>
          </a:solidFill>
          <a:ln>
            <a:noFill/>
          </a:ln>
          <a:extLst>
            <a:ext uri="{91240B29-F687-4F45-9708-019B960494DF}">
              <a14:hiddenLine xmlns:a14="http://schemas.microsoft.com/office/drawing/2010/main" w="19050">
                <a:solidFill>
                  <a:srgbClr val="000000"/>
                </a:solidFill>
                <a:miter lim="800000"/>
                <a:headEnd/>
                <a:tailEnd/>
              </a14:hiddenLine>
            </a:ext>
          </a:extLst>
        </p:spPr>
        <p:txBody>
          <a:bodyPr wrap="none" lIns="293368" tIns="146684" rIns="293368" bIns="146684" anchor="ctr"/>
          <a:lstStyle>
            <a:lvl1pPr defTabSz="4337050" eaLnBrk="0" hangingPunct="0">
              <a:spcBef>
                <a:spcPct val="20000"/>
              </a:spcBef>
              <a:buChar char="•"/>
              <a:defRPr sz="13200">
                <a:solidFill>
                  <a:schemeClr val="tx1"/>
                </a:solidFill>
                <a:latin typeface="Times New Roman" panose="02020603050405020304" pitchFamily="18" charset="0"/>
                <a:ea typeface="MS PGothic" panose="020B0600070205080204" pitchFamily="34" charset="-128"/>
              </a:defRPr>
            </a:lvl1pPr>
            <a:lvl2pPr marL="742950" indent="-285750" defTabSz="4337050" eaLnBrk="0" hangingPunct="0">
              <a:spcBef>
                <a:spcPct val="20000"/>
              </a:spcBef>
              <a:buChar char="–"/>
              <a:defRPr sz="11400">
                <a:solidFill>
                  <a:schemeClr val="tx1"/>
                </a:solidFill>
                <a:latin typeface="Times New Roman" panose="02020603050405020304" pitchFamily="18" charset="0"/>
                <a:ea typeface="MS PGothic" panose="020B0600070205080204" pitchFamily="34" charset="-128"/>
              </a:defRPr>
            </a:lvl2pPr>
            <a:lvl3pPr marL="1143000" indent="-228600" defTabSz="4337050" eaLnBrk="0" hangingPunct="0">
              <a:spcBef>
                <a:spcPct val="20000"/>
              </a:spcBef>
              <a:buChar char="•"/>
              <a:defRPr sz="10100">
                <a:solidFill>
                  <a:schemeClr val="tx1"/>
                </a:solidFill>
                <a:latin typeface="Times New Roman" panose="02020603050405020304" pitchFamily="18" charset="0"/>
                <a:ea typeface="MS PGothic" panose="020B0600070205080204" pitchFamily="34" charset="-128"/>
              </a:defRPr>
            </a:lvl3pPr>
            <a:lvl4pPr marL="1600200" indent="-228600" defTabSz="433705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4pPr>
            <a:lvl5pPr marL="2057400" indent="-228600" defTabSz="433705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5pPr>
            <a:lvl6pPr marL="2514600" indent="-228600" defTabSz="4337050" eaLnBrk="0" fontAlgn="base" hangingPunct="0">
              <a:spcBef>
                <a:spcPct val="20000"/>
              </a:spcBef>
              <a:spcAft>
                <a:spcPct val="0"/>
              </a:spcAft>
              <a:buChar char="»"/>
              <a:defRPr>
                <a:solidFill>
                  <a:schemeClr val="tx1"/>
                </a:solidFill>
                <a:latin typeface="Times New Roman" panose="02020603050405020304" pitchFamily="18" charset="0"/>
                <a:ea typeface="MS PGothic" panose="020B0600070205080204" pitchFamily="34" charset="-128"/>
              </a:defRPr>
            </a:lvl6pPr>
            <a:lvl7pPr marL="2971800" indent="-228600" defTabSz="4337050" eaLnBrk="0" fontAlgn="base" hangingPunct="0">
              <a:spcBef>
                <a:spcPct val="20000"/>
              </a:spcBef>
              <a:spcAft>
                <a:spcPct val="0"/>
              </a:spcAft>
              <a:buChar char="»"/>
              <a:defRPr>
                <a:solidFill>
                  <a:schemeClr val="tx1"/>
                </a:solidFill>
                <a:latin typeface="Times New Roman" panose="02020603050405020304" pitchFamily="18" charset="0"/>
                <a:ea typeface="MS PGothic" panose="020B0600070205080204" pitchFamily="34" charset="-128"/>
              </a:defRPr>
            </a:lvl7pPr>
            <a:lvl8pPr marL="3429000" indent="-228600" defTabSz="4337050" eaLnBrk="0" fontAlgn="base" hangingPunct="0">
              <a:spcBef>
                <a:spcPct val="20000"/>
              </a:spcBef>
              <a:spcAft>
                <a:spcPct val="0"/>
              </a:spcAft>
              <a:buChar char="»"/>
              <a:defRPr>
                <a:solidFill>
                  <a:schemeClr val="tx1"/>
                </a:solidFill>
                <a:latin typeface="Times New Roman" panose="02020603050405020304" pitchFamily="18" charset="0"/>
                <a:ea typeface="MS PGothic" panose="020B0600070205080204" pitchFamily="34" charset="-128"/>
              </a:defRPr>
            </a:lvl8pPr>
            <a:lvl9pPr marL="3886200" indent="-228600" defTabSz="4337050" eaLnBrk="0" fontAlgn="base" hangingPunct="0">
              <a:spcBef>
                <a:spcPct val="20000"/>
              </a:spcBef>
              <a:spcAft>
                <a:spcPct val="0"/>
              </a:spcAft>
              <a:buChar char="»"/>
              <a:defRPr>
                <a:solidFill>
                  <a:schemeClr val="tx1"/>
                </a:solidFill>
                <a:latin typeface="Times New Roman" panose="02020603050405020304" pitchFamily="18" charset="0"/>
                <a:ea typeface="MS PGothic" panose="020B0600070205080204" pitchFamily="34" charset="-128"/>
              </a:defRPr>
            </a:lvl9pPr>
          </a:lstStyle>
          <a:p>
            <a:pPr algn="ctr" eaLnBrk="1" hangingPunct="1">
              <a:spcBef>
                <a:spcPct val="0"/>
              </a:spcBef>
              <a:buFontTx/>
              <a:buNone/>
            </a:pPr>
            <a:r>
              <a:rPr lang="en-US" altLang="en-US" sz="5739" b="1">
                <a:solidFill>
                  <a:srgbClr val="FFFFFF"/>
                </a:solidFill>
                <a:latin typeface="Calibri" panose="020F0502020204030204" pitchFamily="34" charset="0"/>
              </a:rPr>
              <a:t>Future Directions</a:t>
            </a:r>
          </a:p>
        </p:txBody>
      </p:sp>
      <p:sp>
        <p:nvSpPr>
          <p:cNvPr id="4150" name="Rectangle 26"/>
          <p:cNvSpPr>
            <a:spLocks noChangeArrowheads="1"/>
          </p:cNvSpPr>
          <p:nvPr/>
        </p:nvSpPr>
        <p:spPr bwMode="auto">
          <a:xfrm>
            <a:off x="30292816" y="19315044"/>
            <a:ext cx="13182600" cy="2307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835" tIns="45415" rIns="90835" bIns="45415">
            <a:spAutoFit/>
          </a:bodyPr>
          <a:lstStyle>
            <a:lvl1pPr defTabSz="4176713" eaLnBrk="0" hangingPunct="0">
              <a:spcBef>
                <a:spcPct val="20000"/>
              </a:spcBef>
              <a:buChar char="•"/>
              <a:defRPr sz="13200">
                <a:solidFill>
                  <a:schemeClr val="tx1"/>
                </a:solidFill>
                <a:latin typeface="Times New Roman" panose="02020603050405020304" pitchFamily="18" charset="0"/>
                <a:ea typeface="MS PGothic" panose="020B0600070205080204" pitchFamily="34" charset="-128"/>
              </a:defRPr>
            </a:lvl1pPr>
            <a:lvl2pPr marL="742950" indent="-285750" defTabSz="4176713" eaLnBrk="0" hangingPunct="0">
              <a:spcBef>
                <a:spcPct val="20000"/>
              </a:spcBef>
              <a:buChar char="–"/>
              <a:defRPr sz="11400">
                <a:solidFill>
                  <a:schemeClr val="tx1"/>
                </a:solidFill>
                <a:latin typeface="Times New Roman" panose="02020603050405020304" pitchFamily="18" charset="0"/>
                <a:ea typeface="MS PGothic" panose="020B0600070205080204" pitchFamily="34" charset="-128"/>
              </a:defRPr>
            </a:lvl2pPr>
            <a:lvl3pPr marL="1143000" indent="-228600" defTabSz="4176713" eaLnBrk="0" hangingPunct="0">
              <a:spcBef>
                <a:spcPct val="20000"/>
              </a:spcBef>
              <a:buChar char="•"/>
              <a:defRPr sz="10100">
                <a:solidFill>
                  <a:schemeClr val="tx1"/>
                </a:solidFill>
                <a:latin typeface="Times New Roman" panose="02020603050405020304" pitchFamily="18" charset="0"/>
                <a:ea typeface="MS PGothic" panose="020B0600070205080204" pitchFamily="34" charset="-128"/>
              </a:defRPr>
            </a:lvl3pPr>
            <a:lvl4pPr marL="1600200" indent="-228600" defTabSz="4176713"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4pPr>
            <a:lvl5pPr marL="2057400" indent="-228600" defTabSz="4176713"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5pPr>
            <a:lvl6pPr marL="2514600" indent="-228600" defTabSz="4176713" eaLnBrk="0" fontAlgn="base" hangingPunct="0">
              <a:spcBef>
                <a:spcPct val="20000"/>
              </a:spcBef>
              <a:spcAft>
                <a:spcPct val="0"/>
              </a:spcAft>
              <a:buChar char="»"/>
              <a:defRPr>
                <a:solidFill>
                  <a:schemeClr val="tx1"/>
                </a:solidFill>
                <a:latin typeface="Times New Roman" panose="02020603050405020304" pitchFamily="18" charset="0"/>
                <a:ea typeface="MS PGothic" panose="020B0600070205080204" pitchFamily="34" charset="-128"/>
              </a:defRPr>
            </a:lvl6pPr>
            <a:lvl7pPr marL="2971800" indent="-228600" defTabSz="4176713" eaLnBrk="0" fontAlgn="base" hangingPunct="0">
              <a:spcBef>
                <a:spcPct val="20000"/>
              </a:spcBef>
              <a:spcAft>
                <a:spcPct val="0"/>
              </a:spcAft>
              <a:buChar char="»"/>
              <a:defRPr>
                <a:solidFill>
                  <a:schemeClr val="tx1"/>
                </a:solidFill>
                <a:latin typeface="Times New Roman" panose="02020603050405020304" pitchFamily="18" charset="0"/>
                <a:ea typeface="MS PGothic" panose="020B0600070205080204" pitchFamily="34" charset="-128"/>
              </a:defRPr>
            </a:lvl7pPr>
            <a:lvl8pPr marL="3429000" indent="-228600" defTabSz="4176713" eaLnBrk="0" fontAlgn="base" hangingPunct="0">
              <a:spcBef>
                <a:spcPct val="20000"/>
              </a:spcBef>
              <a:spcAft>
                <a:spcPct val="0"/>
              </a:spcAft>
              <a:buChar char="»"/>
              <a:defRPr>
                <a:solidFill>
                  <a:schemeClr val="tx1"/>
                </a:solidFill>
                <a:latin typeface="Times New Roman" panose="02020603050405020304" pitchFamily="18" charset="0"/>
                <a:ea typeface="MS PGothic" panose="020B0600070205080204" pitchFamily="34" charset="-128"/>
              </a:defRPr>
            </a:lvl8pPr>
            <a:lvl9pPr marL="3886200" indent="-228600" defTabSz="4176713" eaLnBrk="0" fontAlgn="base" hangingPunct="0">
              <a:spcBef>
                <a:spcPct val="20000"/>
              </a:spcBef>
              <a:spcAft>
                <a:spcPct val="0"/>
              </a:spcAft>
              <a:buChar char="»"/>
              <a:defRPr>
                <a:solidFill>
                  <a:schemeClr val="tx1"/>
                </a:solidFill>
                <a:latin typeface="Times New Roman" panose="02020603050405020304" pitchFamily="18" charset="0"/>
                <a:ea typeface="MS PGothic" panose="020B0600070205080204" pitchFamily="34" charset="-128"/>
              </a:defRPr>
            </a:lvl9pPr>
          </a:lstStyle>
          <a:p>
            <a:pPr eaLnBrk="1" hangingPunct="1">
              <a:spcBef>
                <a:spcPct val="0"/>
              </a:spcBef>
              <a:buFontTx/>
              <a:buNone/>
            </a:pPr>
            <a:r>
              <a:rPr lang="en-US" altLang="en-US" sz="4800">
                <a:solidFill>
                  <a:srgbClr val="000000"/>
                </a:solidFill>
                <a:latin typeface="Calibri" panose="020F0502020204030204" pitchFamily="34" charset="0"/>
              </a:rPr>
              <a:t>Optional section, if not included in your Discussion/Conclusions section.  Can also be a section that discusses the “Impact on the Field”</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Kioka">
  <a:themeElements>
    <a:clrScheme name="Custom 5">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990000"/>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1411288" rtl="0" eaLnBrk="1" fontAlgn="base" latinLnBrk="0" hangingPunct="1">
          <a:lnSpc>
            <a:spcPct val="100000"/>
          </a:lnSpc>
          <a:spcBef>
            <a:spcPct val="0"/>
          </a:spcBef>
          <a:spcAft>
            <a:spcPct val="0"/>
          </a:spcAft>
          <a:buClrTx/>
          <a:buSzTx/>
          <a:buFontTx/>
          <a:buNone/>
          <a:tabLst/>
          <a:defRPr kumimoji="0" lang="en-US" sz="37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rgbClr val="990000"/>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1411288" rtl="0" eaLnBrk="1" fontAlgn="base" latinLnBrk="0" hangingPunct="1">
          <a:lnSpc>
            <a:spcPct val="100000"/>
          </a:lnSpc>
          <a:spcBef>
            <a:spcPct val="0"/>
          </a:spcBef>
          <a:spcAft>
            <a:spcPct val="0"/>
          </a:spcAft>
          <a:buClrTx/>
          <a:buSzTx/>
          <a:buFontTx/>
          <a:buNone/>
          <a:tabLst/>
          <a:defRPr kumimoji="0" lang="en-US" sz="3700" b="0" i="0" u="none" strike="noStrike" cap="none" normalizeH="0" baseline="0">
            <a:ln>
              <a:noFill/>
            </a:ln>
            <a:solidFill>
              <a:schemeClr val="tx1"/>
            </a:solidFill>
            <a:effectLst/>
            <a:latin typeface="Times New Roman"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Kioka</Template>
  <TotalTime>2684</TotalTime>
  <Words>700</Words>
  <Application>Microsoft Office PowerPoint</Application>
  <PresentationFormat>Custom</PresentationFormat>
  <Paragraphs>55</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Times New Roman</vt:lpstr>
      <vt:lpstr>MS PGothic</vt:lpstr>
      <vt:lpstr>Arial</vt:lpstr>
      <vt:lpstr>Calibri</vt:lpstr>
      <vt:lpstr>Baskerville Old Face</vt:lpstr>
      <vt:lpstr>Century Gothic</vt:lpstr>
      <vt:lpstr>Verdana</vt:lpstr>
      <vt:lpstr>Kioka</vt:lpstr>
      <vt:lpstr>PowerPoint Presentation</vt:lpstr>
    </vt:vector>
  </TitlesOfParts>
  <Company>USC Department of Medicine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ngonzalez</dc:creator>
  <cp:lastModifiedBy>Chang, Han</cp:lastModifiedBy>
  <cp:revision>155</cp:revision>
  <cp:lastPrinted>2013-08-05T15:29:56Z</cp:lastPrinted>
  <dcterms:created xsi:type="dcterms:W3CDTF">2010-09-14T15:10:04Z</dcterms:created>
  <dcterms:modified xsi:type="dcterms:W3CDTF">2020-01-07T19:31:10Z</dcterms:modified>
</cp:coreProperties>
</file>